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2" r:id="rId3"/>
    <p:sldId id="314" r:id="rId4"/>
    <p:sldId id="259" r:id="rId5"/>
    <p:sldId id="258" r:id="rId6"/>
    <p:sldId id="313" r:id="rId7"/>
    <p:sldId id="271" r:id="rId8"/>
    <p:sldId id="272" r:id="rId9"/>
    <p:sldId id="273" r:id="rId10"/>
    <p:sldId id="286" r:id="rId11"/>
    <p:sldId id="288" r:id="rId12"/>
    <p:sldId id="287" r:id="rId13"/>
    <p:sldId id="305" r:id="rId14"/>
    <p:sldId id="307" r:id="rId15"/>
    <p:sldId id="310" r:id="rId16"/>
    <p:sldId id="315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8" r:id="rId25"/>
    <p:sldId id="299" r:id="rId26"/>
    <p:sldId id="300" r:id="rId27"/>
    <p:sldId id="303" r:id="rId28"/>
    <p:sldId id="317" r:id="rId29"/>
    <p:sldId id="304" r:id="rId30"/>
    <p:sldId id="3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DFE94-F40C-449C-AB21-AEA313E3C5D8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1D0BE5-4277-4BEC-97B5-5FC9B8E72735}">
      <dgm:prSet phldrT="[Text]"/>
      <dgm:spPr/>
      <dgm:t>
        <a:bodyPr/>
        <a:lstStyle/>
        <a:p>
          <a:r>
            <a:rPr lang="en-US" dirty="0" err="1"/>
            <a:t>Đủ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cụ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tập</a:t>
          </a:r>
          <a:endParaRPr lang="en-US" dirty="0"/>
        </a:p>
      </dgm:t>
    </dgm:pt>
    <dgm:pt modelId="{95496F0F-3219-4A58-9BA5-BF2FF8E464BF}" type="parTrans" cxnId="{FD3D1821-1033-403B-BD0A-894BAE8C8BD9}">
      <dgm:prSet/>
      <dgm:spPr/>
      <dgm:t>
        <a:bodyPr/>
        <a:lstStyle/>
        <a:p>
          <a:endParaRPr lang="en-US"/>
        </a:p>
      </dgm:t>
    </dgm:pt>
    <dgm:pt modelId="{4CF1DF7E-6F62-4982-A6DE-4BF8DB47DCAB}" type="sibTrans" cxnId="{FD3D1821-1033-403B-BD0A-894BAE8C8BD9}">
      <dgm:prSet/>
      <dgm:spPr/>
      <dgm:t>
        <a:bodyPr/>
        <a:lstStyle/>
        <a:p>
          <a:endParaRPr lang="en-US"/>
        </a:p>
      </dgm:t>
    </dgm:pt>
    <dgm:pt modelId="{E036D275-909D-49FD-A1B3-9B4FCBC6287A}">
      <dgm:prSet phldrT="[Text]"/>
      <dgm:spPr/>
      <dgm:t>
        <a:bodyPr/>
        <a:lstStyle/>
        <a:p>
          <a:pPr algn="just"/>
          <a:r>
            <a:rPr lang="en-US" dirty="0" err="1"/>
            <a:t>Sách</a:t>
          </a:r>
          <a:r>
            <a:rPr lang="en-US" dirty="0"/>
            <a:t> </a:t>
          </a:r>
          <a:r>
            <a:rPr lang="en-US" dirty="0" err="1"/>
            <a:t>giáo</a:t>
          </a:r>
          <a:r>
            <a:rPr lang="en-US" dirty="0"/>
            <a:t> khoa/ </a:t>
          </a:r>
          <a:r>
            <a:rPr lang="en-US" dirty="0" err="1"/>
            <a:t>Sách</a:t>
          </a:r>
          <a:r>
            <a:rPr lang="en-US" dirty="0"/>
            <a:t> </a:t>
          </a:r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môn</a:t>
          </a:r>
          <a:r>
            <a:rPr lang="en-US" dirty="0"/>
            <a:t> KHTN.</a:t>
          </a:r>
        </a:p>
      </dgm:t>
    </dgm:pt>
    <dgm:pt modelId="{235E9616-76EF-4DF9-89B7-74890DEEF050}" type="parTrans" cxnId="{B6AF604E-D5A6-4D23-9B25-845DB9F2DFE0}">
      <dgm:prSet/>
      <dgm:spPr/>
      <dgm:t>
        <a:bodyPr/>
        <a:lstStyle/>
        <a:p>
          <a:endParaRPr lang="en-US"/>
        </a:p>
      </dgm:t>
    </dgm:pt>
    <dgm:pt modelId="{92DE75AA-F302-4E12-A65C-BF6DF28EA4F1}" type="sibTrans" cxnId="{B6AF604E-D5A6-4D23-9B25-845DB9F2DFE0}">
      <dgm:prSet/>
      <dgm:spPr/>
      <dgm:t>
        <a:bodyPr/>
        <a:lstStyle/>
        <a:p>
          <a:endParaRPr lang="en-US"/>
        </a:p>
      </dgm:t>
    </dgm:pt>
    <dgm:pt modelId="{5BC27DE4-CD60-47B7-A1CF-5DF584D18BCE}">
      <dgm:prSet phldrT="[Text]"/>
      <dgm:spPr/>
      <dgm:t>
        <a:bodyPr/>
        <a:lstStyle/>
        <a:p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lớp</a:t>
          </a:r>
          <a:r>
            <a:rPr lang="en-US" dirty="0"/>
            <a:t> </a:t>
          </a:r>
          <a:r>
            <a:rPr lang="en-US" dirty="0" err="1"/>
            <a:t>đúng</a:t>
          </a:r>
          <a:r>
            <a:rPr lang="en-US" dirty="0"/>
            <a:t> </a:t>
          </a:r>
          <a:r>
            <a:rPr lang="en-US" dirty="0" err="1"/>
            <a:t>giờ</a:t>
          </a:r>
          <a:endParaRPr lang="en-US" dirty="0"/>
        </a:p>
      </dgm:t>
    </dgm:pt>
    <dgm:pt modelId="{FA07C337-5A58-4870-A738-42E2B98A52DB}" type="parTrans" cxnId="{C63D0056-65EC-43A8-9C42-E138928FA1B8}">
      <dgm:prSet/>
      <dgm:spPr/>
      <dgm:t>
        <a:bodyPr/>
        <a:lstStyle/>
        <a:p>
          <a:endParaRPr lang="en-US"/>
        </a:p>
      </dgm:t>
    </dgm:pt>
    <dgm:pt modelId="{53748E68-6918-45C4-9E86-0251C1430D04}" type="sibTrans" cxnId="{C63D0056-65EC-43A8-9C42-E138928FA1B8}">
      <dgm:prSet/>
      <dgm:spPr/>
      <dgm:t>
        <a:bodyPr/>
        <a:lstStyle/>
        <a:p>
          <a:endParaRPr lang="en-US"/>
        </a:p>
      </dgm:t>
    </dgm:pt>
    <dgm:pt modelId="{4A877B3D-8265-4707-AE28-29D5008D821D}">
      <dgm:prSet phldrT="[Text]"/>
      <dgm:spPr/>
      <dgm:t>
        <a:bodyPr/>
        <a:lstStyle/>
        <a:p>
          <a:pPr algn="just"/>
          <a:r>
            <a:rPr lang="en-US" dirty="0" err="1"/>
            <a:t>Trước</a:t>
          </a:r>
          <a:r>
            <a:rPr lang="en-US" dirty="0"/>
            <a:t> 5 </a:t>
          </a:r>
          <a:r>
            <a:rPr lang="en-US" dirty="0" err="1"/>
            <a:t>phút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tiết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.</a:t>
          </a:r>
        </a:p>
      </dgm:t>
    </dgm:pt>
    <dgm:pt modelId="{28B235C6-283D-40BE-8E21-D251257B7515}" type="parTrans" cxnId="{C536F591-A7C9-47CA-983A-7E263B2E97FB}">
      <dgm:prSet/>
      <dgm:spPr/>
      <dgm:t>
        <a:bodyPr/>
        <a:lstStyle/>
        <a:p>
          <a:endParaRPr lang="en-US"/>
        </a:p>
      </dgm:t>
    </dgm:pt>
    <dgm:pt modelId="{BD84A04B-40B9-4C39-9706-6EF245463AC8}" type="sibTrans" cxnId="{C536F591-A7C9-47CA-983A-7E263B2E97FB}">
      <dgm:prSet/>
      <dgm:spPr/>
      <dgm:t>
        <a:bodyPr/>
        <a:lstStyle/>
        <a:p>
          <a:endParaRPr lang="en-US"/>
        </a:p>
      </dgm:t>
    </dgm:pt>
    <dgm:pt modelId="{7AC3FBA1-460E-410C-815B-A4AE748E679A}">
      <dgm:prSet phldrT="[Text]"/>
      <dgm:spPr/>
      <dgm:t>
        <a:bodyPr/>
        <a:lstStyle/>
        <a:p>
          <a:pPr algn="just"/>
          <a:r>
            <a:rPr lang="en-US" dirty="0" err="1">
              <a:solidFill>
                <a:srgbClr val="FF0000"/>
              </a:solidFill>
            </a:rPr>
            <a:t>Vào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trễ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sau</a:t>
          </a:r>
          <a:r>
            <a:rPr lang="en-US" dirty="0">
              <a:solidFill>
                <a:srgbClr val="FF0000"/>
              </a:solidFill>
            </a:rPr>
            <a:t> 5 </a:t>
          </a:r>
          <a:r>
            <a:rPr lang="en-US" dirty="0" err="1">
              <a:solidFill>
                <a:srgbClr val="FF0000"/>
              </a:solidFill>
            </a:rPr>
            <a:t>phút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không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có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lý</a:t>
          </a:r>
          <a:r>
            <a:rPr lang="en-US" dirty="0">
              <a:solidFill>
                <a:srgbClr val="FF0000"/>
              </a:solidFill>
            </a:rPr>
            <a:t> do </a:t>
          </a:r>
          <a:r>
            <a:rPr lang="en-US" dirty="0" err="1">
              <a:solidFill>
                <a:srgbClr val="FF0000"/>
              </a:solidFill>
            </a:rPr>
            <a:t>chính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đáng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thì</a:t>
          </a:r>
          <a:r>
            <a:rPr lang="en-US" dirty="0">
              <a:solidFill>
                <a:srgbClr val="FF0000"/>
              </a:solidFill>
            </a:rPr>
            <a:t> …. </a:t>
          </a:r>
        </a:p>
      </dgm:t>
    </dgm:pt>
    <dgm:pt modelId="{599DCE2C-DC7E-4F3A-BEB3-F6CE40ED1A09}" type="parTrans" cxnId="{F5050D96-D7A6-4E1F-9178-405D3380C279}">
      <dgm:prSet/>
      <dgm:spPr/>
      <dgm:t>
        <a:bodyPr/>
        <a:lstStyle/>
        <a:p>
          <a:endParaRPr lang="en-US"/>
        </a:p>
      </dgm:t>
    </dgm:pt>
    <dgm:pt modelId="{263A89BB-0408-448C-BB62-C6DE9E79AD01}" type="sibTrans" cxnId="{F5050D96-D7A6-4E1F-9178-405D3380C279}">
      <dgm:prSet/>
      <dgm:spPr/>
      <dgm:t>
        <a:bodyPr/>
        <a:lstStyle/>
        <a:p>
          <a:endParaRPr lang="en-US"/>
        </a:p>
      </dgm:t>
    </dgm:pt>
    <dgm:pt modelId="{1EE5EB32-9BCE-4BA7-8F96-03913B2FE66B}">
      <dgm:prSet phldrT="[Text]"/>
      <dgm:spPr/>
      <dgm:t>
        <a:bodyPr/>
        <a:lstStyle/>
        <a:p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phong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lớp</a:t>
          </a:r>
          <a:r>
            <a:rPr lang="en-US" dirty="0"/>
            <a:t> </a:t>
          </a:r>
          <a:r>
            <a:rPr lang="en-US" dirty="0" err="1"/>
            <a:t>học</a:t>
          </a:r>
          <a:endParaRPr lang="en-US" dirty="0"/>
        </a:p>
      </dgm:t>
    </dgm:pt>
    <dgm:pt modelId="{7652BFC0-D9F5-46D3-B1F5-BBBCAB463FBC}" type="parTrans" cxnId="{AC1B7298-2A77-4729-BFB2-27F38F5DF016}">
      <dgm:prSet/>
      <dgm:spPr/>
      <dgm:t>
        <a:bodyPr/>
        <a:lstStyle/>
        <a:p>
          <a:endParaRPr lang="en-US"/>
        </a:p>
      </dgm:t>
    </dgm:pt>
    <dgm:pt modelId="{EE011C98-E468-4156-95BB-FAAF3EE779E8}" type="sibTrans" cxnId="{AC1B7298-2A77-4729-BFB2-27F38F5DF016}">
      <dgm:prSet/>
      <dgm:spPr/>
      <dgm:t>
        <a:bodyPr/>
        <a:lstStyle/>
        <a:p>
          <a:endParaRPr lang="en-US"/>
        </a:p>
      </dgm:t>
    </dgm:pt>
    <dgm:pt modelId="{E507F13F-D029-458C-ACB0-281265CD378D}">
      <dgm:prSet phldrT="[Text]"/>
      <dgm:spPr/>
      <dgm:t>
        <a:bodyPr/>
        <a:lstStyle/>
        <a:p>
          <a:pPr algn="just"/>
          <a:r>
            <a:rPr lang="en-US" dirty="0" err="1"/>
            <a:t>Nghiêm</a:t>
          </a:r>
          <a:r>
            <a:rPr lang="en-US" dirty="0"/>
            <a:t> </a:t>
          </a:r>
          <a:r>
            <a:rPr lang="en-US" dirty="0" err="1"/>
            <a:t>túc</a:t>
          </a:r>
          <a:endParaRPr lang="en-US" dirty="0"/>
        </a:p>
      </dgm:t>
    </dgm:pt>
    <dgm:pt modelId="{ABE02DF9-C39C-4693-A44E-596493C6A8E9}" type="parTrans" cxnId="{066DF061-E88D-4D9D-A2D8-533909B4CE1D}">
      <dgm:prSet/>
      <dgm:spPr/>
      <dgm:t>
        <a:bodyPr/>
        <a:lstStyle/>
        <a:p>
          <a:endParaRPr lang="en-US"/>
        </a:p>
      </dgm:t>
    </dgm:pt>
    <dgm:pt modelId="{B76B5191-74C5-4D37-BFFD-007B5B4E1381}" type="sibTrans" cxnId="{066DF061-E88D-4D9D-A2D8-533909B4CE1D}">
      <dgm:prSet/>
      <dgm:spPr/>
      <dgm:t>
        <a:bodyPr/>
        <a:lstStyle/>
        <a:p>
          <a:endParaRPr lang="en-US"/>
        </a:p>
      </dgm:t>
    </dgm:pt>
    <dgm:pt modelId="{304A0F91-DDD1-49DE-9B1D-769A6D8A5D51}">
      <dgm:prSet phldrT="[Text]"/>
      <dgm:spPr/>
      <dgm:t>
        <a:bodyPr/>
        <a:lstStyle/>
        <a:p>
          <a:pPr algn="just"/>
          <a:r>
            <a:rPr lang="en-US" dirty="0" err="1"/>
            <a:t>Tích</a:t>
          </a:r>
          <a:r>
            <a:rPr lang="en-US" dirty="0"/>
            <a:t> </a:t>
          </a:r>
          <a:r>
            <a:rPr lang="en-US" dirty="0" err="1"/>
            <a:t>cực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tập</a:t>
          </a:r>
          <a:endParaRPr lang="en-US" dirty="0"/>
        </a:p>
      </dgm:t>
    </dgm:pt>
    <dgm:pt modelId="{FCF015FC-AA19-4362-8D07-492684B54DF4}" type="parTrans" cxnId="{6D402E55-2E24-42B3-B9D2-8EACCFB3D508}">
      <dgm:prSet/>
      <dgm:spPr/>
      <dgm:t>
        <a:bodyPr/>
        <a:lstStyle/>
        <a:p>
          <a:endParaRPr lang="en-US"/>
        </a:p>
      </dgm:t>
    </dgm:pt>
    <dgm:pt modelId="{E855EEDB-5448-4805-B590-E7DAA04C5DB9}" type="sibTrans" cxnId="{6D402E55-2E24-42B3-B9D2-8EACCFB3D508}">
      <dgm:prSet/>
      <dgm:spPr/>
      <dgm:t>
        <a:bodyPr/>
        <a:lstStyle/>
        <a:p>
          <a:endParaRPr lang="en-US"/>
        </a:p>
      </dgm:t>
    </dgm:pt>
    <dgm:pt modelId="{34809ADB-268D-4E08-88B2-57C0083621C0}">
      <dgm:prSet phldrT="[Text]"/>
      <dgm:spPr/>
      <dgm:t>
        <a:bodyPr/>
        <a:lstStyle/>
        <a:p>
          <a:pPr algn="just"/>
          <a:r>
            <a:rPr lang="en-US" dirty="0" err="1"/>
            <a:t>Luôn</a:t>
          </a:r>
          <a:r>
            <a:rPr lang="en-US" dirty="0"/>
            <a:t> </a:t>
          </a:r>
          <a:r>
            <a:rPr lang="en-US" dirty="0" err="1"/>
            <a:t>chuẩn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 </a:t>
          </a:r>
          <a:r>
            <a:rPr lang="en-US" dirty="0" err="1"/>
            <a:t>sẵn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tiết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.</a:t>
          </a:r>
        </a:p>
      </dgm:t>
    </dgm:pt>
    <dgm:pt modelId="{03A7DEB2-DC6E-43FE-8559-F117DF7FFF79}" type="parTrans" cxnId="{FB8F161D-BA71-4E5D-94AF-298C368EFD3D}">
      <dgm:prSet/>
      <dgm:spPr/>
      <dgm:t>
        <a:bodyPr/>
        <a:lstStyle/>
        <a:p>
          <a:endParaRPr lang="en-US"/>
        </a:p>
      </dgm:t>
    </dgm:pt>
    <dgm:pt modelId="{93792C16-EBD2-498B-849F-F2E64D13FB3D}" type="sibTrans" cxnId="{FB8F161D-BA71-4E5D-94AF-298C368EFD3D}">
      <dgm:prSet/>
      <dgm:spPr/>
      <dgm:t>
        <a:bodyPr/>
        <a:lstStyle/>
        <a:p>
          <a:endParaRPr lang="en-US"/>
        </a:p>
      </dgm:t>
    </dgm:pt>
    <dgm:pt modelId="{8855AD52-BF8E-4A46-BCBB-100E45A49A9D}">
      <dgm:prSet phldrT="[Text]"/>
      <dgm:spPr/>
      <dgm:t>
        <a:bodyPr/>
        <a:lstStyle/>
        <a:p>
          <a:pPr algn="l"/>
          <a:endParaRPr lang="en-US" dirty="0"/>
        </a:p>
      </dgm:t>
    </dgm:pt>
    <dgm:pt modelId="{2FEEECAC-CEE0-4F58-8A39-52EDB6AC85E1}" type="parTrans" cxnId="{6B8B25B6-74EC-455E-854B-09166001C45A}">
      <dgm:prSet/>
      <dgm:spPr/>
      <dgm:t>
        <a:bodyPr/>
        <a:lstStyle/>
        <a:p>
          <a:endParaRPr lang="en-US"/>
        </a:p>
      </dgm:t>
    </dgm:pt>
    <dgm:pt modelId="{E16DDFC0-24CB-40DC-9445-33D5D1F04E9C}" type="sibTrans" cxnId="{6B8B25B6-74EC-455E-854B-09166001C45A}">
      <dgm:prSet/>
      <dgm:spPr/>
      <dgm:t>
        <a:bodyPr/>
        <a:lstStyle/>
        <a:p>
          <a:endParaRPr lang="en-US"/>
        </a:p>
      </dgm:t>
    </dgm:pt>
    <dgm:pt modelId="{449839E0-147D-4448-9B9F-EDC4DBD4F1C4}">
      <dgm:prSet phldrT="[Text]"/>
      <dgm:spPr/>
      <dgm:t>
        <a:bodyPr/>
        <a:lstStyle/>
        <a:p>
          <a:pPr algn="just"/>
          <a:r>
            <a:rPr lang="en-US" dirty="0" err="1"/>
            <a:t>Hoàn</a:t>
          </a:r>
          <a:r>
            <a:rPr lang="en-US" dirty="0"/>
            <a:t> </a:t>
          </a:r>
          <a:r>
            <a:rPr lang="en-US" dirty="0" err="1"/>
            <a:t>thành</a:t>
          </a:r>
          <a:r>
            <a:rPr lang="en-US" dirty="0"/>
            <a:t> </a:t>
          </a:r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/ </a:t>
          </a:r>
          <a:r>
            <a:rPr lang="en-US" dirty="0" err="1"/>
            <a:t>nhiệm</a:t>
          </a:r>
          <a:r>
            <a:rPr lang="en-US" dirty="0"/>
            <a:t> </a:t>
          </a:r>
          <a:r>
            <a:rPr lang="en-US" dirty="0" err="1"/>
            <a:t>vụ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tiết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mới</a:t>
          </a:r>
          <a:r>
            <a:rPr lang="en-US" dirty="0"/>
            <a:t>.</a:t>
          </a:r>
        </a:p>
      </dgm:t>
    </dgm:pt>
    <dgm:pt modelId="{86B0498B-4154-4571-9A79-9032B9836F3D}" type="parTrans" cxnId="{59F5A124-D878-4465-B7A7-B2CA22A592B9}">
      <dgm:prSet/>
      <dgm:spPr/>
      <dgm:t>
        <a:bodyPr/>
        <a:lstStyle/>
        <a:p>
          <a:endParaRPr lang="en-US"/>
        </a:p>
      </dgm:t>
    </dgm:pt>
    <dgm:pt modelId="{E7171AF4-35E0-4DDD-A144-A6F6048F7946}" type="sibTrans" cxnId="{59F5A124-D878-4465-B7A7-B2CA22A592B9}">
      <dgm:prSet/>
      <dgm:spPr/>
      <dgm:t>
        <a:bodyPr/>
        <a:lstStyle/>
        <a:p>
          <a:endParaRPr lang="en-US"/>
        </a:p>
      </dgm:t>
    </dgm:pt>
    <dgm:pt modelId="{168A3B59-4E62-4A02-ACB0-53AEF665AE0B}">
      <dgm:prSet phldrT="[Text]"/>
      <dgm:spPr/>
      <dgm:t>
        <a:bodyPr/>
        <a:lstStyle/>
        <a:p>
          <a:pPr algn="just"/>
          <a:r>
            <a:rPr lang="en-US" dirty="0" err="1">
              <a:solidFill>
                <a:srgbClr val="FF0000"/>
              </a:solidFill>
            </a:rPr>
            <a:t>Nếu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không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thì</a:t>
          </a:r>
          <a:r>
            <a:rPr lang="en-US" dirty="0">
              <a:solidFill>
                <a:srgbClr val="FF0000"/>
              </a:solidFill>
            </a:rPr>
            <a:t>…….</a:t>
          </a:r>
        </a:p>
      </dgm:t>
    </dgm:pt>
    <dgm:pt modelId="{4B7D47AA-AE2C-4068-B2A7-1FDBE6FBCD94}" type="parTrans" cxnId="{C59DE9E6-F3B2-445B-87CF-997EB438E31A}">
      <dgm:prSet/>
      <dgm:spPr/>
      <dgm:t>
        <a:bodyPr/>
        <a:lstStyle/>
        <a:p>
          <a:endParaRPr lang="en-US"/>
        </a:p>
      </dgm:t>
    </dgm:pt>
    <dgm:pt modelId="{61558FDA-07CE-4052-8FF4-77417F3B0433}" type="sibTrans" cxnId="{C59DE9E6-F3B2-445B-87CF-997EB438E31A}">
      <dgm:prSet/>
      <dgm:spPr/>
      <dgm:t>
        <a:bodyPr/>
        <a:lstStyle/>
        <a:p>
          <a:endParaRPr lang="en-US"/>
        </a:p>
      </dgm:t>
    </dgm:pt>
    <dgm:pt modelId="{4EA0060D-DEE1-450B-A9E5-C60EF38CE02B}">
      <dgm:prSet phldrT="[Text]"/>
      <dgm:spPr/>
      <dgm:t>
        <a:bodyPr/>
        <a:lstStyle/>
        <a:p>
          <a:pPr algn="l"/>
          <a:endParaRPr lang="en-US" dirty="0"/>
        </a:p>
      </dgm:t>
    </dgm:pt>
    <dgm:pt modelId="{D86C9816-83D7-4EF0-A1B6-4F270957814B}" type="parTrans" cxnId="{DF7AAA12-F6F5-4324-9EA7-E4D9E550375A}">
      <dgm:prSet/>
      <dgm:spPr/>
      <dgm:t>
        <a:bodyPr/>
        <a:lstStyle/>
        <a:p>
          <a:endParaRPr lang="en-US"/>
        </a:p>
      </dgm:t>
    </dgm:pt>
    <dgm:pt modelId="{5E6E16DF-5EC6-4470-BC19-6004350C5018}" type="sibTrans" cxnId="{DF7AAA12-F6F5-4324-9EA7-E4D9E550375A}">
      <dgm:prSet/>
      <dgm:spPr/>
      <dgm:t>
        <a:bodyPr/>
        <a:lstStyle/>
        <a:p>
          <a:endParaRPr lang="en-US"/>
        </a:p>
      </dgm:t>
    </dgm:pt>
    <dgm:pt modelId="{F43DCB9A-3920-43C4-A642-2E1773DDFEBB}">
      <dgm:prSet phldrT="[Text]"/>
      <dgm:spPr/>
      <dgm:t>
        <a:bodyPr/>
        <a:lstStyle/>
        <a:p>
          <a:pPr algn="l"/>
          <a:endParaRPr lang="en-US" dirty="0"/>
        </a:p>
      </dgm:t>
    </dgm:pt>
    <dgm:pt modelId="{38A37A56-70DD-4DCB-B2F5-70CB16F17A6A}" type="parTrans" cxnId="{679E80A4-FE8C-4BAA-BFE5-AD8ECB738EE2}">
      <dgm:prSet/>
      <dgm:spPr/>
      <dgm:t>
        <a:bodyPr/>
        <a:lstStyle/>
        <a:p>
          <a:endParaRPr lang="en-US"/>
        </a:p>
      </dgm:t>
    </dgm:pt>
    <dgm:pt modelId="{5675D552-145C-49CF-9A54-9D8111CD3F69}" type="sibTrans" cxnId="{679E80A4-FE8C-4BAA-BFE5-AD8ECB738EE2}">
      <dgm:prSet/>
      <dgm:spPr/>
      <dgm:t>
        <a:bodyPr/>
        <a:lstStyle/>
        <a:p>
          <a:endParaRPr lang="en-US"/>
        </a:p>
      </dgm:t>
    </dgm:pt>
    <dgm:pt modelId="{8C51F270-19D5-4836-98A7-8E729E63FA23}">
      <dgm:prSet phldrT="[Text]"/>
      <dgm:spPr/>
      <dgm:t>
        <a:bodyPr/>
        <a:lstStyle/>
        <a:p>
          <a:pPr algn="just"/>
          <a:endParaRPr lang="en-US" dirty="0"/>
        </a:p>
      </dgm:t>
    </dgm:pt>
    <dgm:pt modelId="{C6786594-8CBB-4BE2-8BA5-F6DC239561EE}" type="parTrans" cxnId="{A6D9D7DA-CD9E-49F9-A2DD-3C9DD78F1235}">
      <dgm:prSet/>
      <dgm:spPr/>
      <dgm:t>
        <a:bodyPr/>
        <a:lstStyle/>
        <a:p>
          <a:endParaRPr lang="en-US"/>
        </a:p>
      </dgm:t>
    </dgm:pt>
    <dgm:pt modelId="{A203520E-58E2-4546-8539-5AA77C9DF7AC}" type="sibTrans" cxnId="{A6D9D7DA-CD9E-49F9-A2DD-3C9DD78F1235}">
      <dgm:prSet/>
      <dgm:spPr/>
      <dgm:t>
        <a:bodyPr/>
        <a:lstStyle/>
        <a:p>
          <a:endParaRPr lang="en-US"/>
        </a:p>
      </dgm:t>
    </dgm:pt>
    <dgm:pt modelId="{94E9A406-0471-4EE4-87C3-C47EA37F9B38}" type="pres">
      <dgm:prSet presAssocID="{DCCDFE94-F40C-449C-AB21-AEA313E3C5D8}" presName="Name0" presStyleCnt="0">
        <dgm:presLayoutVars>
          <dgm:dir/>
          <dgm:animLvl val="lvl"/>
          <dgm:resizeHandles val="exact"/>
        </dgm:presLayoutVars>
      </dgm:prSet>
      <dgm:spPr/>
    </dgm:pt>
    <dgm:pt modelId="{74549AD5-07C0-42DD-B0BB-B1DAEF224C4B}" type="pres">
      <dgm:prSet presAssocID="{E81D0BE5-4277-4BEC-97B5-5FC9B8E72735}" presName="composite" presStyleCnt="0"/>
      <dgm:spPr/>
    </dgm:pt>
    <dgm:pt modelId="{04E35435-D270-4E1A-9170-26FE90756E97}" type="pres">
      <dgm:prSet presAssocID="{E81D0BE5-4277-4BEC-97B5-5FC9B8E727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839D542-20C6-4419-AE34-D350071A6CDD}" type="pres">
      <dgm:prSet presAssocID="{E81D0BE5-4277-4BEC-97B5-5FC9B8E72735}" presName="desTx" presStyleLbl="alignAccFollowNode1" presStyleIdx="0" presStyleCnt="3">
        <dgm:presLayoutVars>
          <dgm:bulletEnabled val="1"/>
        </dgm:presLayoutVars>
      </dgm:prSet>
      <dgm:spPr/>
    </dgm:pt>
    <dgm:pt modelId="{2D28EDC2-AB64-448A-A8A6-61AA67BD0473}" type="pres">
      <dgm:prSet presAssocID="{4CF1DF7E-6F62-4982-A6DE-4BF8DB47DCAB}" presName="space" presStyleCnt="0"/>
      <dgm:spPr/>
    </dgm:pt>
    <dgm:pt modelId="{A9A86E5D-48F9-4264-8208-5699A9BFE4D1}" type="pres">
      <dgm:prSet presAssocID="{5BC27DE4-CD60-47B7-A1CF-5DF584D18BCE}" presName="composite" presStyleCnt="0"/>
      <dgm:spPr/>
    </dgm:pt>
    <dgm:pt modelId="{6B13F795-8D78-4D8C-84F0-D6D085E76ADD}" type="pres">
      <dgm:prSet presAssocID="{5BC27DE4-CD60-47B7-A1CF-5DF584D18B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59A6E30-44F8-4BC1-B387-DD1E8F8A8342}" type="pres">
      <dgm:prSet presAssocID="{5BC27DE4-CD60-47B7-A1CF-5DF584D18BCE}" presName="desTx" presStyleLbl="alignAccFollowNode1" presStyleIdx="1" presStyleCnt="3">
        <dgm:presLayoutVars>
          <dgm:bulletEnabled val="1"/>
        </dgm:presLayoutVars>
      </dgm:prSet>
      <dgm:spPr/>
    </dgm:pt>
    <dgm:pt modelId="{657E657E-B32E-4FE7-A576-8251C68193D3}" type="pres">
      <dgm:prSet presAssocID="{53748E68-6918-45C4-9E86-0251C1430D04}" presName="space" presStyleCnt="0"/>
      <dgm:spPr/>
    </dgm:pt>
    <dgm:pt modelId="{55392282-EE3E-4229-9977-9D264EB7BA48}" type="pres">
      <dgm:prSet presAssocID="{1EE5EB32-9BCE-4BA7-8F96-03913B2FE66B}" presName="composite" presStyleCnt="0"/>
      <dgm:spPr/>
    </dgm:pt>
    <dgm:pt modelId="{B83B220B-126A-4FD8-B813-CD9E1DFA42D5}" type="pres">
      <dgm:prSet presAssocID="{1EE5EB32-9BCE-4BA7-8F96-03913B2FE66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875A6AA-1AF6-4118-974A-4B73F5BB5E09}" type="pres">
      <dgm:prSet presAssocID="{1EE5EB32-9BCE-4BA7-8F96-03913B2FE66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F7AAA12-F6F5-4324-9EA7-E4D9E550375A}" srcId="{E81D0BE5-4277-4BEC-97B5-5FC9B8E72735}" destId="{4EA0060D-DEE1-450B-A9E5-C60EF38CE02B}" srcOrd="4" destOrd="0" parTransId="{D86C9816-83D7-4EF0-A1B6-4F270957814B}" sibTransId="{5E6E16DF-5EC6-4470-BC19-6004350C5018}"/>
    <dgm:cxn modelId="{FB8F161D-BA71-4E5D-94AF-298C368EFD3D}" srcId="{E81D0BE5-4277-4BEC-97B5-5FC9B8E72735}" destId="{34809ADB-268D-4E08-88B2-57C0083621C0}" srcOrd="2" destOrd="0" parTransId="{03A7DEB2-DC6E-43FE-8559-F117DF7FFF79}" sibTransId="{93792C16-EBD2-498B-849F-F2E64D13FB3D}"/>
    <dgm:cxn modelId="{FD3D1821-1033-403B-BD0A-894BAE8C8BD9}" srcId="{DCCDFE94-F40C-449C-AB21-AEA313E3C5D8}" destId="{E81D0BE5-4277-4BEC-97B5-5FC9B8E72735}" srcOrd="0" destOrd="0" parTransId="{95496F0F-3219-4A58-9BA5-BF2FF8E464BF}" sibTransId="{4CF1DF7E-6F62-4982-A6DE-4BF8DB47DCAB}"/>
    <dgm:cxn modelId="{59F5A124-D878-4465-B7A7-B2CA22A592B9}" srcId="{1EE5EB32-9BCE-4BA7-8F96-03913B2FE66B}" destId="{449839E0-147D-4448-9B9F-EDC4DBD4F1C4}" srcOrd="2" destOrd="0" parTransId="{86B0498B-4154-4571-9A79-9032B9836F3D}" sibTransId="{E7171AF4-35E0-4DDD-A144-A6F6048F7946}"/>
    <dgm:cxn modelId="{6D4D913B-BFE9-406C-AE37-9AD6E87AB349}" type="presOf" srcId="{8C51F270-19D5-4836-98A7-8E729E63FA23}" destId="{F839D542-20C6-4419-AE34-D350071A6CDD}" srcOrd="0" destOrd="1" presId="urn:microsoft.com/office/officeart/2005/8/layout/hList1"/>
    <dgm:cxn modelId="{6A034140-E7DC-4F3E-A81F-8E6AD1C1910A}" type="presOf" srcId="{168A3B59-4E62-4A02-ACB0-53AEF665AE0B}" destId="{B875A6AA-1AF6-4118-974A-4B73F5BB5E09}" srcOrd="0" destOrd="3" presId="urn:microsoft.com/office/officeart/2005/8/layout/hList1"/>
    <dgm:cxn modelId="{066DF061-E88D-4D9D-A2D8-533909B4CE1D}" srcId="{1EE5EB32-9BCE-4BA7-8F96-03913B2FE66B}" destId="{E507F13F-D029-458C-ACB0-281265CD378D}" srcOrd="0" destOrd="0" parTransId="{ABE02DF9-C39C-4693-A44E-596493C6A8E9}" sibTransId="{B76B5191-74C5-4D37-BFFD-007B5B4E1381}"/>
    <dgm:cxn modelId="{DEBE0C6B-35C6-4982-8F85-CF5AB5BFFB69}" type="presOf" srcId="{DCCDFE94-F40C-449C-AB21-AEA313E3C5D8}" destId="{94E9A406-0471-4EE4-87C3-C47EA37F9B38}" srcOrd="0" destOrd="0" presId="urn:microsoft.com/office/officeart/2005/8/layout/hList1"/>
    <dgm:cxn modelId="{B6AF604E-D5A6-4D23-9B25-845DB9F2DFE0}" srcId="{E81D0BE5-4277-4BEC-97B5-5FC9B8E72735}" destId="{E036D275-909D-49FD-A1B3-9B4FCBC6287A}" srcOrd="0" destOrd="0" parTransId="{235E9616-76EF-4DF9-89B7-74890DEEF050}" sibTransId="{92DE75AA-F302-4E12-A65C-BF6DF28EA4F1}"/>
    <dgm:cxn modelId="{C2FA414F-758E-4354-85BE-BCAAE621319F}" type="presOf" srcId="{4A877B3D-8265-4707-AE28-29D5008D821D}" destId="{259A6E30-44F8-4BC1-B387-DD1E8F8A8342}" srcOrd="0" destOrd="0" presId="urn:microsoft.com/office/officeart/2005/8/layout/hList1"/>
    <dgm:cxn modelId="{6D402E55-2E24-42B3-B9D2-8EACCFB3D508}" srcId="{1EE5EB32-9BCE-4BA7-8F96-03913B2FE66B}" destId="{304A0F91-DDD1-49DE-9B1D-769A6D8A5D51}" srcOrd="1" destOrd="0" parTransId="{FCF015FC-AA19-4362-8D07-492684B54DF4}" sibTransId="{E855EEDB-5448-4805-B590-E7DAA04C5DB9}"/>
    <dgm:cxn modelId="{C63D0056-65EC-43A8-9C42-E138928FA1B8}" srcId="{DCCDFE94-F40C-449C-AB21-AEA313E3C5D8}" destId="{5BC27DE4-CD60-47B7-A1CF-5DF584D18BCE}" srcOrd="1" destOrd="0" parTransId="{FA07C337-5A58-4870-A738-42E2B98A52DB}" sibTransId="{53748E68-6918-45C4-9E86-0251C1430D04}"/>
    <dgm:cxn modelId="{BB1D0E86-646A-45D5-A2F9-B95B1C8FF858}" type="presOf" srcId="{F43DCB9A-3920-43C4-A642-2E1773DDFEBB}" destId="{F839D542-20C6-4419-AE34-D350071A6CDD}" srcOrd="0" destOrd="3" presId="urn:microsoft.com/office/officeart/2005/8/layout/hList1"/>
    <dgm:cxn modelId="{C536F591-A7C9-47CA-983A-7E263B2E97FB}" srcId="{5BC27DE4-CD60-47B7-A1CF-5DF584D18BCE}" destId="{4A877B3D-8265-4707-AE28-29D5008D821D}" srcOrd="0" destOrd="0" parTransId="{28B235C6-283D-40BE-8E21-D251257B7515}" sibTransId="{BD84A04B-40B9-4C39-9706-6EF245463AC8}"/>
    <dgm:cxn modelId="{F5050D96-D7A6-4E1F-9178-405D3380C279}" srcId="{5BC27DE4-CD60-47B7-A1CF-5DF584D18BCE}" destId="{7AC3FBA1-460E-410C-815B-A4AE748E679A}" srcOrd="1" destOrd="0" parTransId="{599DCE2C-DC7E-4F3A-BEB3-F6CE40ED1A09}" sibTransId="{263A89BB-0408-448C-BB62-C6DE9E79AD01}"/>
    <dgm:cxn modelId="{32B14E96-E14D-4DC7-9AE3-ACF9F7B2829D}" type="presOf" srcId="{8855AD52-BF8E-4A46-BCBB-100E45A49A9D}" destId="{B875A6AA-1AF6-4118-974A-4B73F5BB5E09}" srcOrd="0" destOrd="4" presId="urn:microsoft.com/office/officeart/2005/8/layout/hList1"/>
    <dgm:cxn modelId="{7F313997-4E77-46D2-A80F-B28D6169CC06}" type="presOf" srcId="{E81D0BE5-4277-4BEC-97B5-5FC9B8E72735}" destId="{04E35435-D270-4E1A-9170-26FE90756E97}" srcOrd="0" destOrd="0" presId="urn:microsoft.com/office/officeart/2005/8/layout/hList1"/>
    <dgm:cxn modelId="{AC1B7298-2A77-4729-BFB2-27F38F5DF016}" srcId="{DCCDFE94-F40C-449C-AB21-AEA313E3C5D8}" destId="{1EE5EB32-9BCE-4BA7-8F96-03913B2FE66B}" srcOrd="2" destOrd="0" parTransId="{7652BFC0-D9F5-46D3-B1F5-BBBCAB463FBC}" sibTransId="{EE011C98-E468-4156-95BB-FAAF3EE779E8}"/>
    <dgm:cxn modelId="{9F744BA0-1AB0-4674-B954-59405B53EFE2}" type="presOf" srcId="{304A0F91-DDD1-49DE-9B1D-769A6D8A5D51}" destId="{B875A6AA-1AF6-4118-974A-4B73F5BB5E09}" srcOrd="0" destOrd="1" presId="urn:microsoft.com/office/officeart/2005/8/layout/hList1"/>
    <dgm:cxn modelId="{679E80A4-FE8C-4BAA-BFE5-AD8ECB738EE2}" srcId="{E81D0BE5-4277-4BEC-97B5-5FC9B8E72735}" destId="{F43DCB9A-3920-43C4-A642-2E1773DDFEBB}" srcOrd="3" destOrd="0" parTransId="{38A37A56-70DD-4DCB-B2F5-70CB16F17A6A}" sibTransId="{5675D552-145C-49CF-9A54-9D8111CD3F69}"/>
    <dgm:cxn modelId="{6B8B25B6-74EC-455E-854B-09166001C45A}" srcId="{1EE5EB32-9BCE-4BA7-8F96-03913B2FE66B}" destId="{8855AD52-BF8E-4A46-BCBB-100E45A49A9D}" srcOrd="4" destOrd="0" parTransId="{2FEEECAC-CEE0-4F58-8A39-52EDB6AC85E1}" sibTransId="{E16DDFC0-24CB-40DC-9445-33D5D1F04E9C}"/>
    <dgm:cxn modelId="{D02B92BA-E293-4E63-AF04-980CE2AD7C3D}" type="presOf" srcId="{1EE5EB32-9BCE-4BA7-8F96-03913B2FE66B}" destId="{B83B220B-126A-4FD8-B813-CD9E1DFA42D5}" srcOrd="0" destOrd="0" presId="urn:microsoft.com/office/officeart/2005/8/layout/hList1"/>
    <dgm:cxn modelId="{E5204CBE-7906-46A8-A3AA-097B07E51891}" type="presOf" srcId="{449839E0-147D-4448-9B9F-EDC4DBD4F1C4}" destId="{B875A6AA-1AF6-4118-974A-4B73F5BB5E09}" srcOrd="0" destOrd="2" presId="urn:microsoft.com/office/officeart/2005/8/layout/hList1"/>
    <dgm:cxn modelId="{C1B99AC3-8E80-47F4-95CF-F06472135FBF}" type="presOf" srcId="{E036D275-909D-49FD-A1B3-9B4FCBC6287A}" destId="{F839D542-20C6-4419-AE34-D350071A6CDD}" srcOrd="0" destOrd="0" presId="urn:microsoft.com/office/officeart/2005/8/layout/hList1"/>
    <dgm:cxn modelId="{9FA5F3D3-9318-498D-8E7C-374725DD68E7}" type="presOf" srcId="{7AC3FBA1-460E-410C-815B-A4AE748E679A}" destId="{259A6E30-44F8-4BC1-B387-DD1E8F8A8342}" srcOrd="0" destOrd="1" presId="urn:microsoft.com/office/officeart/2005/8/layout/hList1"/>
    <dgm:cxn modelId="{A6D9D7DA-CD9E-49F9-A2DD-3C9DD78F1235}" srcId="{E81D0BE5-4277-4BEC-97B5-5FC9B8E72735}" destId="{8C51F270-19D5-4836-98A7-8E729E63FA23}" srcOrd="1" destOrd="0" parTransId="{C6786594-8CBB-4BE2-8BA5-F6DC239561EE}" sibTransId="{A203520E-58E2-4546-8539-5AA77C9DF7AC}"/>
    <dgm:cxn modelId="{C7DF86E4-E77B-4A52-BE68-9641AE8ABA21}" type="presOf" srcId="{4EA0060D-DEE1-450B-A9E5-C60EF38CE02B}" destId="{F839D542-20C6-4419-AE34-D350071A6CDD}" srcOrd="0" destOrd="4" presId="urn:microsoft.com/office/officeart/2005/8/layout/hList1"/>
    <dgm:cxn modelId="{3949C5E6-C489-4D68-9D2B-0D8F1CBD43C3}" type="presOf" srcId="{E507F13F-D029-458C-ACB0-281265CD378D}" destId="{B875A6AA-1AF6-4118-974A-4B73F5BB5E09}" srcOrd="0" destOrd="0" presId="urn:microsoft.com/office/officeart/2005/8/layout/hList1"/>
    <dgm:cxn modelId="{C59DE9E6-F3B2-445B-87CF-997EB438E31A}" srcId="{1EE5EB32-9BCE-4BA7-8F96-03913B2FE66B}" destId="{168A3B59-4E62-4A02-ACB0-53AEF665AE0B}" srcOrd="3" destOrd="0" parTransId="{4B7D47AA-AE2C-4068-B2A7-1FDBE6FBCD94}" sibTransId="{61558FDA-07CE-4052-8FF4-77417F3B0433}"/>
    <dgm:cxn modelId="{0C703EE8-6B12-4251-834A-B115BC6B7202}" type="presOf" srcId="{5BC27DE4-CD60-47B7-A1CF-5DF584D18BCE}" destId="{6B13F795-8D78-4D8C-84F0-D6D085E76ADD}" srcOrd="0" destOrd="0" presId="urn:microsoft.com/office/officeart/2005/8/layout/hList1"/>
    <dgm:cxn modelId="{F01B02FE-78C6-40CF-812D-15493381BFED}" type="presOf" srcId="{34809ADB-268D-4E08-88B2-57C0083621C0}" destId="{F839D542-20C6-4419-AE34-D350071A6CDD}" srcOrd="0" destOrd="2" presId="urn:microsoft.com/office/officeart/2005/8/layout/hList1"/>
    <dgm:cxn modelId="{64BB82FE-467F-43C1-AE81-0C5D45CBC00E}" type="presParOf" srcId="{94E9A406-0471-4EE4-87C3-C47EA37F9B38}" destId="{74549AD5-07C0-42DD-B0BB-B1DAEF224C4B}" srcOrd="0" destOrd="0" presId="urn:microsoft.com/office/officeart/2005/8/layout/hList1"/>
    <dgm:cxn modelId="{206CE9C5-0EB6-4590-82F0-183FCDF80555}" type="presParOf" srcId="{74549AD5-07C0-42DD-B0BB-B1DAEF224C4B}" destId="{04E35435-D270-4E1A-9170-26FE90756E97}" srcOrd="0" destOrd="0" presId="urn:microsoft.com/office/officeart/2005/8/layout/hList1"/>
    <dgm:cxn modelId="{5FC4D7B1-1390-47F0-ABE9-D9C629C3D6FF}" type="presParOf" srcId="{74549AD5-07C0-42DD-B0BB-B1DAEF224C4B}" destId="{F839D542-20C6-4419-AE34-D350071A6CDD}" srcOrd="1" destOrd="0" presId="urn:microsoft.com/office/officeart/2005/8/layout/hList1"/>
    <dgm:cxn modelId="{6CC138FC-FBFA-4A70-859A-2E1AD6BE6B24}" type="presParOf" srcId="{94E9A406-0471-4EE4-87C3-C47EA37F9B38}" destId="{2D28EDC2-AB64-448A-A8A6-61AA67BD0473}" srcOrd="1" destOrd="0" presId="urn:microsoft.com/office/officeart/2005/8/layout/hList1"/>
    <dgm:cxn modelId="{D49721FE-C9B1-489E-B513-D4DDC621EC3D}" type="presParOf" srcId="{94E9A406-0471-4EE4-87C3-C47EA37F9B38}" destId="{A9A86E5D-48F9-4264-8208-5699A9BFE4D1}" srcOrd="2" destOrd="0" presId="urn:microsoft.com/office/officeart/2005/8/layout/hList1"/>
    <dgm:cxn modelId="{6C021B9C-22F2-488B-8420-CEAC2D31F98C}" type="presParOf" srcId="{A9A86E5D-48F9-4264-8208-5699A9BFE4D1}" destId="{6B13F795-8D78-4D8C-84F0-D6D085E76ADD}" srcOrd="0" destOrd="0" presId="urn:microsoft.com/office/officeart/2005/8/layout/hList1"/>
    <dgm:cxn modelId="{86B19C02-5D9B-43AE-895A-62D1D87F88D4}" type="presParOf" srcId="{A9A86E5D-48F9-4264-8208-5699A9BFE4D1}" destId="{259A6E30-44F8-4BC1-B387-DD1E8F8A8342}" srcOrd="1" destOrd="0" presId="urn:microsoft.com/office/officeart/2005/8/layout/hList1"/>
    <dgm:cxn modelId="{0B50E0D4-9401-4328-8037-36B5D94F7E8E}" type="presParOf" srcId="{94E9A406-0471-4EE4-87C3-C47EA37F9B38}" destId="{657E657E-B32E-4FE7-A576-8251C68193D3}" srcOrd="3" destOrd="0" presId="urn:microsoft.com/office/officeart/2005/8/layout/hList1"/>
    <dgm:cxn modelId="{8D806DF5-8039-4732-AF37-1A1CBC996DBB}" type="presParOf" srcId="{94E9A406-0471-4EE4-87C3-C47EA37F9B38}" destId="{55392282-EE3E-4229-9977-9D264EB7BA48}" srcOrd="4" destOrd="0" presId="urn:microsoft.com/office/officeart/2005/8/layout/hList1"/>
    <dgm:cxn modelId="{29B4DE80-F4D4-48DF-8EE9-41D8336E68C9}" type="presParOf" srcId="{55392282-EE3E-4229-9977-9D264EB7BA48}" destId="{B83B220B-126A-4FD8-B813-CD9E1DFA42D5}" srcOrd="0" destOrd="0" presId="urn:microsoft.com/office/officeart/2005/8/layout/hList1"/>
    <dgm:cxn modelId="{E0588969-6E2B-40E3-9E19-0FFFA4447BFC}" type="presParOf" srcId="{55392282-EE3E-4229-9977-9D264EB7BA48}" destId="{B875A6AA-1AF6-4118-974A-4B73F5BB5E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DFE94-F40C-449C-AB21-AEA313E3C5D8}" type="doc">
      <dgm:prSet loTypeId="urn:microsoft.com/office/officeart/2005/8/layout/hList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04A0F91-DDD1-49DE-9B1D-769A6D8A5D51}">
      <dgm:prSet phldrT="[Text]" custT="1"/>
      <dgm:spPr/>
      <dgm:t>
        <a:bodyPr/>
        <a:lstStyle/>
        <a:p>
          <a:r>
            <a:rPr lang="en-US" sz="2400" dirty="0" err="1"/>
            <a:t>Điểm</a:t>
          </a:r>
          <a:r>
            <a:rPr lang="en-US" sz="2400" dirty="0"/>
            <a:t> </a:t>
          </a:r>
          <a:r>
            <a:rPr lang="en-US" sz="2400" dirty="0" err="1"/>
            <a:t>cộng</a:t>
          </a:r>
          <a:endParaRPr lang="en-US" sz="2400" dirty="0"/>
        </a:p>
      </dgm:t>
    </dgm:pt>
    <dgm:pt modelId="{FCF015FC-AA19-4362-8D07-492684B54DF4}" type="parTrans" cxnId="{6D402E55-2E24-42B3-B9D2-8EACCFB3D508}">
      <dgm:prSet/>
      <dgm:spPr/>
      <dgm:t>
        <a:bodyPr/>
        <a:lstStyle/>
        <a:p>
          <a:endParaRPr lang="en-US" sz="2400"/>
        </a:p>
      </dgm:t>
    </dgm:pt>
    <dgm:pt modelId="{E855EEDB-5448-4805-B590-E7DAA04C5DB9}" type="sibTrans" cxnId="{6D402E55-2E24-42B3-B9D2-8EACCFB3D508}">
      <dgm:prSet/>
      <dgm:spPr/>
      <dgm:t>
        <a:bodyPr/>
        <a:lstStyle/>
        <a:p>
          <a:endParaRPr lang="en-US" sz="2400"/>
        </a:p>
      </dgm:t>
    </dgm:pt>
    <dgm:pt modelId="{449839E0-147D-4448-9B9F-EDC4DBD4F1C4}">
      <dgm:prSet phldrT="[Text]" custT="1"/>
      <dgm:spPr/>
      <dgm:t>
        <a:bodyPr/>
        <a:lstStyle/>
        <a:p>
          <a:pPr algn="l"/>
          <a:endParaRPr lang="en-US" sz="2400" dirty="0"/>
        </a:p>
      </dgm:t>
    </dgm:pt>
    <dgm:pt modelId="{86B0498B-4154-4571-9A79-9032B9836F3D}" type="parTrans" cxnId="{59F5A124-D878-4465-B7A7-B2CA22A592B9}">
      <dgm:prSet/>
      <dgm:spPr/>
      <dgm:t>
        <a:bodyPr/>
        <a:lstStyle/>
        <a:p>
          <a:endParaRPr lang="en-US" sz="2400"/>
        </a:p>
      </dgm:t>
    </dgm:pt>
    <dgm:pt modelId="{E7171AF4-35E0-4DDD-A144-A6F6048F7946}" type="sibTrans" cxnId="{59F5A124-D878-4465-B7A7-B2CA22A592B9}">
      <dgm:prSet/>
      <dgm:spPr/>
      <dgm:t>
        <a:bodyPr/>
        <a:lstStyle/>
        <a:p>
          <a:endParaRPr lang="en-US" sz="2400"/>
        </a:p>
      </dgm:t>
    </dgm:pt>
    <dgm:pt modelId="{A61DE717-9749-4417-B900-C482E4CFBE45}">
      <dgm:prSet phldrT="[Text]" custT="1"/>
      <dgm:spPr/>
      <dgm:t>
        <a:bodyPr/>
        <a:lstStyle/>
        <a:p>
          <a:pPr algn="just"/>
          <a:r>
            <a:rPr lang="en-US" sz="2400" dirty="0" err="1"/>
            <a:t>Phát</a:t>
          </a:r>
          <a:r>
            <a:rPr lang="en-US" sz="2400" dirty="0"/>
            <a:t> </a:t>
          </a:r>
          <a:r>
            <a:rPr lang="en-US" sz="2400" dirty="0" err="1"/>
            <a:t>biểu</a:t>
          </a:r>
          <a:r>
            <a:rPr lang="en-US" sz="2400" dirty="0"/>
            <a:t> 1 </a:t>
          </a:r>
          <a:r>
            <a:rPr lang="en-US" sz="2400" dirty="0" err="1"/>
            <a:t>lần</a:t>
          </a:r>
          <a:r>
            <a:rPr lang="en-US" sz="2400" dirty="0"/>
            <a:t> </a:t>
          </a:r>
          <a:r>
            <a:rPr lang="en-US" sz="2400" dirty="0" err="1"/>
            <a:t>đúng</a:t>
          </a:r>
          <a:r>
            <a:rPr lang="en-US" sz="2400" dirty="0"/>
            <a:t>:               </a:t>
          </a:r>
          <a:r>
            <a:rPr lang="en-US" sz="2400" dirty="0" err="1"/>
            <a:t>cộng</a:t>
          </a:r>
          <a:r>
            <a:rPr lang="en-US" sz="2400" dirty="0"/>
            <a:t> 1 </a:t>
          </a:r>
          <a:r>
            <a:rPr lang="en-US" sz="2400" dirty="0" err="1"/>
            <a:t>điểm</a:t>
          </a:r>
          <a:r>
            <a:rPr lang="en-US" sz="2400" dirty="0"/>
            <a:t> con 10đ con = 1 đ </a:t>
          </a:r>
          <a:r>
            <a:rPr lang="en-US" sz="2400" dirty="0" err="1"/>
            <a:t>lớn</a:t>
          </a:r>
          <a:r>
            <a:rPr lang="en-US" sz="2400" dirty="0"/>
            <a:t>.</a:t>
          </a:r>
        </a:p>
      </dgm:t>
    </dgm:pt>
    <dgm:pt modelId="{A9B93CE5-0A05-47B6-8426-49D55D0BF5A8}" type="sibTrans" cxnId="{94F1EBD4-6C76-4D57-BE79-C92970CE0863}">
      <dgm:prSet/>
      <dgm:spPr/>
      <dgm:t>
        <a:bodyPr/>
        <a:lstStyle/>
        <a:p>
          <a:endParaRPr lang="en-US" sz="2400"/>
        </a:p>
      </dgm:t>
    </dgm:pt>
    <dgm:pt modelId="{F457569E-D0E0-403D-A2B4-271A503D34E2}" type="parTrans" cxnId="{94F1EBD4-6C76-4D57-BE79-C92970CE0863}">
      <dgm:prSet/>
      <dgm:spPr/>
      <dgm:t>
        <a:bodyPr/>
        <a:lstStyle/>
        <a:p>
          <a:endParaRPr lang="en-US" sz="2400"/>
        </a:p>
      </dgm:t>
    </dgm:pt>
    <dgm:pt modelId="{D65BB4E7-8BEF-433E-AADC-5E0ECDE4ACBF}">
      <dgm:prSet phldrT="[Text]" custT="1"/>
      <dgm:spPr/>
      <dgm:t>
        <a:bodyPr/>
        <a:lstStyle/>
        <a:p>
          <a:pPr algn="just"/>
          <a:r>
            <a:rPr lang="en-US" sz="2400" dirty="0">
              <a:solidFill>
                <a:srgbClr val="FF0000"/>
              </a:solidFill>
            </a:rPr>
            <a:t>Ý </a:t>
          </a:r>
          <a:r>
            <a:rPr lang="en-US" sz="2400" dirty="0" err="1">
              <a:solidFill>
                <a:srgbClr val="FF0000"/>
              </a:solidFill>
            </a:rPr>
            <a:t>kiến</a:t>
          </a:r>
          <a:r>
            <a:rPr lang="en-US" sz="2400" dirty="0">
              <a:solidFill>
                <a:srgbClr val="FF0000"/>
              </a:solidFill>
            </a:rPr>
            <a:t>: </a:t>
          </a:r>
        </a:p>
      </dgm:t>
    </dgm:pt>
    <dgm:pt modelId="{8D90D0DC-876E-47D2-9E52-4FD290DAC19E}" type="parTrans" cxnId="{56CDCEBE-F94E-403C-BA57-AADCEDC8DAF4}">
      <dgm:prSet/>
      <dgm:spPr/>
      <dgm:t>
        <a:bodyPr/>
        <a:lstStyle/>
        <a:p>
          <a:endParaRPr lang="en-US"/>
        </a:p>
      </dgm:t>
    </dgm:pt>
    <dgm:pt modelId="{603E5F0E-53CD-41D4-9E58-F98B8FE39DA9}" type="sibTrans" cxnId="{56CDCEBE-F94E-403C-BA57-AADCEDC8DAF4}">
      <dgm:prSet/>
      <dgm:spPr/>
      <dgm:t>
        <a:bodyPr/>
        <a:lstStyle/>
        <a:p>
          <a:endParaRPr lang="en-US"/>
        </a:p>
      </dgm:t>
    </dgm:pt>
    <dgm:pt modelId="{94E9A406-0471-4EE4-87C3-C47EA37F9B38}" type="pres">
      <dgm:prSet presAssocID="{DCCDFE94-F40C-449C-AB21-AEA313E3C5D8}" presName="Name0" presStyleCnt="0">
        <dgm:presLayoutVars>
          <dgm:dir/>
          <dgm:animLvl val="lvl"/>
          <dgm:resizeHandles val="exact"/>
        </dgm:presLayoutVars>
      </dgm:prSet>
      <dgm:spPr/>
    </dgm:pt>
    <dgm:pt modelId="{3E7FB7AC-9400-4CA1-A89A-693536550789}" type="pres">
      <dgm:prSet presAssocID="{304A0F91-DDD1-49DE-9B1D-769A6D8A5D51}" presName="composite" presStyleCnt="0"/>
      <dgm:spPr/>
    </dgm:pt>
    <dgm:pt modelId="{CFAAB3D2-F4EF-49D8-8334-C4E0A595495A}" type="pres">
      <dgm:prSet presAssocID="{304A0F91-DDD1-49DE-9B1D-769A6D8A5D51}" presName="parTx" presStyleLbl="alignNode1" presStyleIdx="0" presStyleCnt="1" custLinFactNeighborY="11139">
        <dgm:presLayoutVars>
          <dgm:chMax val="0"/>
          <dgm:chPref val="0"/>
          <dgm:bulletEnabled val="1"/>
        </dgm:presLayoutVars>
      </dgm:prSet>
      <dgm:spPr/>
    </dgm:pt>
    <dgm:pt modelId="{089D17FB-A27A-4786-88EC-9EE293F1E356}" type="pres">
      <dgm:prSet presAssocID="{304A0F91-DDD1-49DE-9B1D-769A6D8A5D51}" presName="desTx" presStyleLbl="alignAccFollowNode1" presStyleIdx="0" presStyleCnt="1" custLinFactNeighborY="837">
        <dgm:presLayoutVars>
          <dgm:bulletEnabled val="1"/>
        </dgm:presLayoutVars>
      </dgm:prSet>
      <dgm:spPr/>
    </dgm:pt>
  </dgm:ptLst>
  <dgm:cxnLst>
    <dgm:cxn modelId="{59F5A124-D878-4465-B7A7-B2CA22A592B9}" srcId="{304A0F91-DDD1-49DE-9B1D-769A6D8A5D51}" destId="{449839E0-147D-4448-9B9F-EDC4DBD4F1C4}" srcOrd="0" destOrd="0" parTransId="{86B0498B-4154-4571-9A79-9032B9836F3D}" sibTransId="{E7171AF4-35E0-4DDD-A144-A6F6048F7946}"/>
    <dgm:cxn modelId="{A4838D37-E678-4EFC-B5C2-082431D44ED7}" type="presOf" srcId="{304A0F91-DDD1-49DE-9B1D-769A6D8A5D51}" destId="{CFAAB3D2-F4EF-49D8-8334-C4E0A595495A}" srcOrd="0" destOrd="0" presId="urn:microsoft.com/office/officeart/2005/8/layout/hList1"/>
    <dgm:cxn modelId="{B3C67562-27AB-49A7-A91C-24CF77DFCEE0}" type="presOf" srcId="{A61DE717-9749-4417-B900-C482E4CFBE45}" destId="{089D17FB-A27A-4786-88EC-9EE293F1E356}" srcOrd="0" destOrd="1" presId="urn:microsoft.com/office/officeart/2005/8/layout/hList1"/>
    <dgm:cxn modelId="{DEBE0C6B-35C6-4982-8F85-CF5AB5BFFB69}" type="presOf" srcId="{DCCDFE94-F40C-449C-AB21-AEA313E3C5D8}" destId="{94E9A406-0471-4EE4-87C3-C47EA37F9B38}" srcOrd="0" destOrd="0" presId="urn:microsoft.com/office/officeart/2005/8/layout/hList1"/>
    <dgm:cxn modelId="{6D402E55-2E24-42B3-B9D2-8EACCFB3D508}" srcId="{DCCDFE94-F40C-449C-AB21-AEA313E3C5D8}" destId="{304A0F91-DDD1-49DE-9B1D-769A6D8A5D51}" srcOrd="0" destOrd="0" parTransId="{FCF015FC-AA19-4362-8D07-492684B54DF4}" sibTransId="{E855EEDB-5448-4805-B590-E7DAA04C5DB9}"/>
    <dgm:cxn modelId="{3997179B-A0AE-4A48-862E-6B7545B29036}" type="presOf" srcId="{D65BB4E7-8BEF-433E-AADC-5E0ECDE4ACBF}" destId="{089D17FB-A27A-4786-88EC-9EE293F1E356}" srcOrd="0" destOrd="2" presId="urn:microsoft.com/office/officeart/2005/8/layout/hList1"/>
    <dgm:cxn modelId="{8DFE77B8-1C04-4B07-A497-53CF19C2EDA7}" type="presOf" srcId="{449839E0-147D-4448-9B9F-EDC4DBD4F1C4}" destId="{089D17FB-A27A-4786-88EC-9EE293F1E356}" srcOrd="0" destOrd="0" presId="urn:microsoft.com/office/officeart/2005/8/layout/hList1"/>
    <dgm:cxn modelId="{56CDCEBE-F94E-403C-BA57-AADCEDC8DAF4}" srcId="{304A0F91-DDD1-49DE-9B1D-769A6D8A5D51}" destId="{D65BB4E7-8BEF-433E-AADC-5E0ECDE4ACBF}" srcOrd="2" destOrd="0" parTransId="{8D90D0DC-876E-47D2-9E52-4FD290DAC19E}" sibTransId="{603E5F0E-53CD-41D4-9E58-F98B8FE39DA9}"/>
    <dgm:cxn modelId="{94F1EBD4-6C76-4D57-BE79-C92970CE0863}" srcId="{304A0F91-DDD1-49DE-9B1D-769A6D8A5D51}" destId="{A61DE717-9749-4417-B900-C482E4CFBE45}" srcOrd="1" destOrd="0" parTransId="{F457569E-D0E0-403D-A2B4-271A503D34E2}" sibTransId="{A9B93CE5-0A05-47B6-8426-49D55D0BF5A8}"/>
    <dgm:cxn modelId="{5DC3DAB4-63F5-4A60-8637-55208359803F}" type="presParOf" srcId="{94E9A406-0471-4EE4-87C3-C47EA37F9B38}" destId="{3E7FB7AC-9400-4CA1-A89A-693536550789}" srcOrd="0" destOrd="0" presId="urn:microsoft.com/office/officeart/2005/8/layout/hList1"/>
    <dgm:cxn modelId="{F54F7E66-4381-46EC-8A58-D98F75575B58}" type="presParOf" srcId="{3E7FB7AC-9400-4CA1-A89A-693536550789}" destId="{CFAAB3D2-F4EF-49D8-8334-C4E0A595495A}" srcOrd="0" destOrd="0" presId="urn:microsoft.com/office/officeart/2005/8/layout/hList1"/>
    <dgm:cxn modelId="{7C7CC397-9EFF-43D9-91C1-54804B14A0E9}" type="presParOf" srcId="{3E7FB7AC-9400-4CA1-A89A-693536550789}" destId="{089D17FB-A27A-4786-88EC-9EE293F1E3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DFE94-F40C-449C-AB21-AEA313E3C5D8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1D0BE5-4277-4BEC-97B5-5FC9B8E7273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ĐĐG</a:t>
          </a:r>
          <a:r>
            <a:rPr lang="en-US" b="0" i="0" baseline="-25000" dirty="0" err="1">
              <a:latin typeface="Arial" panose="020B0604020202020204" pitchFamily="34" charset="0"/>
              <a:cs typeface="Arial" panose="020B0604020202020204" pitchFamily="34" charset="0"/>
            </a:rPr>
            <a:t>tx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96F0F-3219-4A58-9BA5-BF2FF8E464BF}" type="parTrans" cxnId="{FD3D1821-1033-403B-BD0A-894BAE8C8B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1DF7E-6F62-4982-A6DE-4BF8DB47DCAB}" type="sibTrans" cxnId="{FD3D1821-1033-403B-BD0A-894BAE8C8B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6D275-909D-49FD-A1B3-9B4FCBC6287A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E9616-76EF-4DF9-89B7-74890DEEF050}" type="parTrans" cxnId="{B6AF604E-D5A6-4D23-9B25-845DB9F2DF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E75AA-F302-4E12-A65C-BF6DF28EA4F1}" type="sibTrans" cxnId="{B6AF604E-D5A6-4D23-9B25-845DB9F2DF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7DE4-CD60-47B7-A1CF-5DF584D18BCE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ĐĐG</a:t>
          </a:r>
          <a:r>
            <a:rPr lang="en-US" b="0" i="0" baseline="-25000" dirty="0" err="1">
              <a:latin typeface="Arial" panose="020B0604020202020204" pitchFamily="34" charset="0"/>
              <a:cs typeface="Arial" panose="020B0604020202020204" pitchFamily="34" charset="0"/>
            </a:rPr>
            <a:t>gk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FA07C337-5A58-4870-A738-42E2B98A52DB}" type="parTrans" cxnId="{C63D0056-65EC-43A8-9C42-E138928FA1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48E68-6918-45C4-9E86-0251C1430D04}" type="sibTrans" cxnId="{C63D0056-65EC-43A8-9C42-E138928FA1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77B3D-8265-4707-AE28-29D5008D821D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2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Ko </a:t>
          </a:r>
          <a:r>
            <a:rPr lang="en-US" b="0" i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28B235C6-283D-40BE-8E21-D251257B7515}" type="parTrans" cxnId="{C536F591-A7C9-47CA-983A-7E263B2E97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4A04B-40B9-4C39-9706-6EF245463AC8}" type="sibTrans" cxnId="{C536F591-A7C9-47CA-983A-7E263B2E97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5EB32-9BCE-4BA7-8F96-03913B2FE66B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ĐĐG</a:t>
          </a:r>
          <a:r>
            <a:rPr lang="en-US" b="0" i="0" baseline="-25000" dirty="0" err="1">
              <a:latin typeface="Arial" panose="020B0604020202020204" pitchFamily="34" charset="0"/>
              <a:cs typeface="Arial" panose="020B0604020202020204" pitchFamily="34" charset="0"/>
            </a:rPr>
            <a:t>ck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652BFC0-D9F5-46D3-B1F5-BBBCAB463FBC}" type="parTrans" cxnId="{AC1B7298-2A77-4729-BFB2-27F38F5DF0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11C98-E468-4156-95BB-FAAF3EE779E8}" type="sibTrans" cxnId="{AC1B7298-2A77-4729-BFB2-27F38F5DF0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7F13F-D029-458C-ACB0-281265CD378D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1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Ko </a:t>
          </a:r>
          <a:r>
            <a:rPr lang="en-US" b="0" i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b="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ABE02DF9-C39C-4693-A44E-596493C6A8E9}" type="parTrans" cxnId="{066DF061-E88D-4D9D-A2D8-533909B4CE1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B5191-74C5-4D37-BFFD-007B5B4E1381}" type="sibTrans" cxnId="{066DF061-E88D-4D9D-A2D8-533909B4CE1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4ECBD-4183-437A-8E19-3D2AE8BA6F27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miệng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giấy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FD8E8-450A-40FE-9B4E-6E72C174F0A7}" type="parTrans" cxnId="{54D251C0-5A06-4864-AE37-B847299B05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F6067-972F-4C46-A0A8-C193E5D65BC5}" type="sibTrans" cxnId="{54D251C0-5A06-4864-AE37-B847299B05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AB5C0-EE0B-4C9E-81D0-5405DC16E244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x1</a:t>
          </a:r>
        </a:p>
      </dgm:t>
    </dgm:pt>
    <dgm:pt modelId="{0C326B2D-46D4-4400-BB1C-1FC5AAB2D5E6}" type="parTrans" cxnId="{FA6A8CA6-7E5A-4D1B-BE4C-93B348B201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E6032-CBC9-4FFE-ADD5-B34FC6E8EF45}" type="sibTrans" cxnId="{FA6A8CA6-7E5A-4D1B-BE4C-93B348B201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7AFAC-3616-4D53-AA76-50A27E80BFF6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07D65-0FC4-42F9-AE07-8C83DC54BDC5}" type="parTrans" cxnId="{9AE8B8A8-2E6E-456E-AFB1-6E5A9ECA7F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3BBE0-CF59-4963-AAC4-CCCD515FC877}" type="sibTrans" cxnId="{9AE8B8A8-2E6E-456E-AFB1-6E5A9ECA7F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28945-C0A0-414D-90FA-827CB155D711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60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90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3CD75-120F-4008-99B6-D8AF2F629781}" type="parTrans" cxnId="{DE75FE5F-5F75-4710-AB65-06E3EF51E9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FD5C7-F4CC-46C0-8862-9EB27C31F3FB}" type="sibTrans" cxnId="{DE75FE5F-5F75-4710-AB65-06E3EF51E9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1513D-A3B5-4749-AF73-4B19057DA542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60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90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2B120A-7A40-4FA6-9B2F-ADA7D546767E}" type="parTrans" cxnId="{20AF2A7E-5FEF-4C4B-A1E5-7C3A8E0029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C30FD-5E78-484B-AFFB-D8CA44ED2483}" type="sibTrans" cxnId="{20AF2A7E-5FEF-4C4B-A1E5-7C3A8E0029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512D1-CF86-40F9-AE95-802A0B8EF731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F2252-27F0-47C1-8663-9E75825745B8}" type="parTrans" cxnId="{A4BD56E7-A555-44D7-A7CF-E6924FEC88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A1C7E-FC69-42B3-A77C-204B59D1F9E0}" type="sibTrans" cxnId="{A4BD56E7-A555-44D7-A7CF-E6924FEC88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D2567-B5F2-495D-BF09-4FD6DB2E28E8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x2</a:t>
          </a:r>
        </a:p>
      </dgm:t>
    </dgm:pt>
    <dgm:pt modelId="{FB6E0412-D326-4C29-A203-F0BE6EE1E66B}" type="parTrans" cxnId="{5DDABA7B-AD4A-41E5-8EFD-CBA69C03B75B}">
      <dgm:prSet/>
      <dgm:spPr/>
      <dgm:t>
        <a:bodyPr/>
        <a:lstStyle/>
        <a:p>
          <a:endParaRPr lang="en-US"/>
        </a:p>
      </dgm:t>
    </dgm:pt>
    <dgm:pt modelId="{9ADFED1A-6D79-4EA4-A245-45C28D37CE8A}" type="sibTrans" cxnId="{5DDABA7B-AD4A-41E5-8EFD-CBA69C03B75B}">
      <dgm:prSet/>
      <dgm:spPr/>
      <dgm:t>
        <a:bodyPr/>
        <a:lstStyle/>
        <a:p>
          <a:endParaRPr lang="en-US"/>
        </a:p>
      </dgm:t>
    </dgm:pt>
    <dgm:pt modelId="{B1F9838D-C345-4228-B4B0-25ED758B1605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x3</a:t>
          </a:r>
        </a:p>
      </dgm:t>
    </dgm:pt>
    <dgm:pt modelId="{333F7D02-7919-4EAD-B29E-E1163597E286}" type="parTrans" cxnId="{BDF15AEC-0CDD-4B92-9AD9-4769B82911D1}">
      <dgm:prSet/>
      <dgm:spPr/>
      <dgm:t>
        <a:bodyPr/>
        <a:lstStyle/>
        <a:p>
          <a:endParaRPr lang="en-US"/>
        </a:p>
      </dgm:t>
    </dgm:pt>
    <dgm:pt modelId="{B7268F96-394E-470A-A9BC-72737B50EE38}" type="sibTrans" cxnId="{BDF15AEC-0CDD-4B92-9AD9-4769B82911D1}">
      <dgm:prSet/>
      <dgm:spPr/>
      <dgm:t>
        <a:bodyPr/>
        <a:lstStyle/>
        <a:p>
          <a:endParaRPr lang="en-US"/>
        </a:p>
      </dgm:t>
    </dgm:pt>
    <dgm:pt modelId="{94E9A406-0471-4EE4-87C3-C47EA37F9B38}" type="pres">
      <dgm:prSet presAssocID="{DCCDFE94-F40C-449C-AB21-AEA313E3C5D8}" presName="Name0" presStyleCnt="0">
        <dgm:presLayoutVars>
          <dgm:dir/>
          <dgm:animLvl val="lvl"/>
          <dgm:resizeHandles val="exact"/>
        </dgm:presLayoutVars>
      </dgm:prSet>
      <dgm:spPr/>
    </dgm:pt>
    <dgm:pt modelId="{74549AD5-07C0-42DD-B0BB-B1DAEF224C4B}" type="pres">
      <dgm:prSet presAssocID="{E81D0BE5-4277-4BEC-97B5-5FC9B8E72735}" presName="composite" presStyleCnt="0"/>
      <dgm:spPr/>
    </dgm:pt>
    <dgm:pt modelId="{04E35435-D270-4E1A-9170-26FE90756E97}" type="pres">
      <dgm:prSet presAssocID="{E81D0BE5-4277-4BEC-97B5-5FC9B8E727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839D542-20C6-4419-AE34-D350071A6CDD}" type="pres">
      <dgm:prSet presAssocID="{E81D0BE5-4277-4BEC-97B5-5FC9B8E72735}" presName="desTx" presStyleLbl="alignAccFollowNode1" presStyleIdx="0" presStyleCnt="3">
        <dgm:presLayoutVars>
          <dgm:bulletEnabled val="1"/>
        </dgm:presLayoutVars>
      </dgm:prSet>
      <dgm:spPr/>
    </dgm:pt>
    <dgm:pt modelId="{2D28EDC2-AB64-448A-A8A6-61AA67BD0473}" type="pres">
      <dgm:prSet presAssocID="{4CF1DF7E-6F62-4982-A6DE-4BF8DB47DCAB}" presName="space" presStyleCnt="0"/>
      <dgm:spPr/>
    </dgm:pt>
    <dgm:pt modelId="{A9A86E5D-48F9-4264-8208-5699A9BFE4D1}" type="pres">
      <dgm:prSet presAssocID="{5BC27DE4-CD60-47B7-A1CF-5DF584D18BCE}" presName="composite" presStyleCnt="0"/>
      <dgm:spPr/>
    </dgm:pt>
    <dgm:pt modelId="{6B13F795-8D78-4D8C-84F0-D6D085E76ADD}" type="pres">
      <dgm:prSet presAssocID="{5BC27DE4-CD60-47B7-A1CF-5DF584D18B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59A6E30-44F8-4BC1-B387-DD1E8F8A8342}" type="pres">
      <dgm:prSet presAssocID="{5BC27DE4-CD60-47B7-A1CF-5DF584D18BCE}" presName="desTx" presStyleLbl="alignAccFollowNode1" presStyleIdx="1" presStyleCnt="3" custLinFactNeighborX="164" custLinFactNeighborY="546">
        <dgm:presLayoutVars>
          <dgm:bulletEnabled val="1"/>
        </dgm:presLayoutVars>
      </dgm:prSet>
      <dgm:spPr/>
    </dgm:pt>
    <dgm:pt modelId="{657E657E-B32E-4FE7-A576-8251C68193D3}" type="pres">
      <dgm:prSet presAssocID="{53748E68-6918-45C4-9E86-0251C1430D04}" presName="space" presStyleCnt="0"/>
      <dgm:spPr/>
    </dgm:pt>
    <dgm:pt modelId="{55392282-EE3E-4229-9977-9D264EB7BA48}" type="pres">
      <dgm:prSet presAssocID="{1EE5EB32-9BCE-4BA7-8F96-03913B2FE66B}" presName="composite" presStyleCnt="0"/>
      <dgm:spPr/>
    </dgm:pt>
    <dgm:pt modelId="{B83B220B-126A-4FD8-B813-CD9E1DFA42D5}" type="pres">
      <dgm:prSet presAssocID="{1EE5EB32-9BCE-4BA7-8F96-03913B2FE66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875A6AA-1AF6-4118-974A-4B73F5BB5E09}" type="pres">
      <dgm:prSet presAssocID="{1EE5EB32-9BCE-4BA7-8F96-03913B2FE66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D3D1821-1033-403B-BD0A-894BAE8C8BD9}" srcId="{DCCDFE94-F40C-449C-AB21-AEA313E3C5D8}" destId="{E81D0BE5-4277-4BEC-97B5-5FC9B8E72735}" srcOrd="0" destOrd="0" parTransId="{95496F0F-3219-4A58-9BA5-BF2FF8E464BF}" sibTransId="{4CF1DF7E-6F62-4982-A6DE-4BF8DB47DCAB}"/>
    <dgm:cxn modelId="{CB28C62D-FA62-4225-A6BF-5A4A5B258948}" type="presOf" srcId="{03E1513D-A3B5-4749-AF73-4B19057DA542}" destId="{B875A6AA-1AF6-4118-974A-4B73F5BB5E09}" srcOrd="0" destOrd="1" presId="urn:microsoft.com/office/officeart/2005/8/layout/hList1"/>
    <dgm:cxn modelId="{DE75FE5F-5F75-4710-AB65-06E3EF51E902}" srcId="{5BC27DE4-CD60-47B7-A1CF-5DF584D18BCE}" destId="{E7A28945-C0A0-414D-90FA-827CB155D711}" srcOrd="1" destOrd="0" parTransId="{3A43CD75-120F-4008-99B6-D8AF2F629781}" sibTransId="{03FFD5C7-F4CC-46C0-8862-9EB27C31F3FB}"/>
    <dgm:cxn modelId="{066DF061-E88D-4D9D-A2D8-533909B4CE1D}" srcId="{1EE5EB32-9BCE-4BA7-8F96-03913B2FE66B}" destId="{E507F13F-D029-458C-ACB0-281265CD378D}" srcOrd="0" destOrd="0" parTransId="{ABE02DF9-C39C-4693-A44E-596493C6A8E9}" sibTransId="{B76B5191-74C5-4D37-BFFD-007B5B4E1381}"/>
    <dgm:cxn modelId="{DEBE0C6B-35C6-4982-8F85-CF5AB5BFFB69}" type="presOf" srcId="{DCCDFE94-F40C-449C-AB21-AEA313E3C5D8}" destId="{94E9A406-0471-4EE4-87C3-C47EA37F9B38}" srcOrd="0" destOrd="0" presId="urn:microsoft.com/office/officeart/2005/8/layout/hList1"/>
    <dgm:cxn modelId="{B6AF604E-D5A6-4D23-9B25-845DB9F2DFE0}" srcId="{E81D0BE5-4277-4BEC-97B5-5FC9B8E72735}" destId="{E036D275-909D-49FD-A1B3-9B4FCBC6287A}" srcOrd="0" destOrd="0" parTransId="{235E9616-76EF-4DF9-89B7-74890DEEF050}" sibTransId="{92DE75AA-F302-4E12-A65C-BF6DF28EA4F1}"/>
    <dgm:cxn modelId="{C2FA414F-758E-4354-85BE-BCAAE621319F}" type="presOf" srcId="{4A877B3D-8265-4707-AE28-29D5008D821D}" destId="{259A6E30-44F8-4BC1-B387-DD1E8F8A8342}" srcOrd="0" destOrd="0" presId="urn:microsoft.com/office/officeart/2005/8/layout/hList1"/>
    <dgm:cxn modelId="{DDD7A150-35D3-48CC-BDD3-7AB203B663C1}" type="presOf" srcId="{B97512D1-CF86-40F9-AE95-802A0B8EF731}" destId="{B875A6AA-1AF6-4118-974A-4B73F5BB5E09}" srcOrd="0" destOrd="2" presId="urn:microsoft.com/office/officeart/2005/8/layout/hList1"/>
    <dgm:cxn modelId="{C63D0056-65EC-43A8-9C42-E138928FA1B8}" srcId="{DCCDFE94-F40C-449C-AB21-AEA313E3C5D8}" destId="{5BC27DE4-CD60-47B7-A1CF-5DF584D18BCE}" srcOrd="1" destOrd="0" parTransId="{FA07C337-5A58-4870-A738-42E2B98A52DB}" sibTransId="{53748E68-6918-45C4-9E86-0251C1430D04}"/>
    <dgm:cxn modelId="{F7D0DE79-C34A-4A3D-814D-7922E3135DC1}" type="presOf" srcId="{4997AFAC-3616-4D53-AA76-50A27E80BFF6}" destId="{259A6E30-44F8-4BC1-B387-DD1E8F8A8342}" srcOrd="0" destOrd="2" presId="urn:microsoft.com/office/officeart/2005/8/layout/hList1"/>
    <dgm:cxn modelId="{5DDABA7B-AD4A-41E5-8EFD-CBA69C03B75B}" srcId="{5BC27DE4-CD60-47B7-A1CF-5DF584D18BCE}" destId="{51CD2567-B5F2-495D-BF09-4FD6DB2E28E8}" srcOrd="3" destOrd="0" parTransId="{FB6E0412-D326-4C29-A203-F0BE6EE1E66B}" sibTransId="{9ADFED1A-6D79-4EA4-A245-45C28D37CE8A}"/>
    <dgm:cxn modelId="{20AF2A7E-5FEF-4C4B-A1E5-7C3A8E0029D4}" srcId="{1EE5EB32-9BCE-4BA7-8F96-03913B2FE66B}" destId="{03E1513D-A3B5-4749-AF73-4B19057DA542}" srcOrd="1" destOrd="0" parTransId="{232B120A-7A40-4FA6-9B2F-ADA7D546767E}" sibTransId="{0FBC30FD-5E78-484B-AFFB-D8CA44ED2483}"/>
    <dgm:cxn modelId="{5512FC88-917F-4A2E-880D-1948B2C8A589}" type="presOf" srcId="{B1F9838D-C345-4228-B4B0-25ED758B1605}" destId="{B875A6AA-1AF6-4118-974A-4B73F5BB5E09}" srcOrd="0" destOrd="3" presId="urn:microsoft.com/office/officeart/2005/8/layout/hList1"/>
    <dgm:cxn modelId="{C536F591-A7C9-47CA-983A-7E263B2E97FB}" srcId="{5BC27DE4-CD60-47B7-A1CF-5DF584D18BCE}" destId="{4A877B3D-8265-4707-AE28-29D5008D821D}" srcOrd="0" destOrd="0" parTransId="{28B235C6-283D-40BE-8E21-D251257B7515}" sibTransId="{BD84A04B-40B9-4C39-9706-6EF245463AC8}"/>
    <dgm:cxn modelId="{7F313997-4E77-46D2-A80F-B28D6169CC06}" type="presOf" srcId="{E81D0BE5-4277-4BEC-97B5-5FC9B8E72735}" destId="{04E35435-D270-4E1A-9170-26FE90756E97}" srcOrd="0" destOrd="0" presId="urn:microsoft.com/office/officeart/2005/8/layout/hList1"/>
    <dgm:cxn modelId="{AC1B7298-2A77-4729-BFB2-27F38F5DF016}" srcId="{DCCDFE94-F40C-449C-AB21-AEA313E3C5D8}" destId="{1EE5EB32-9BCE-4BA7-8F96-03913B2FE66B}" srcOrd="2" destOrd="0" parTransId="{7652BFC0-D9F5-46D3-B1F5-BBBCAB463FBC}" sibTransId="{EE011C98-E468-4156-95BB-FAAF3EE779E8}"/>
    <dgm:cxn modelId="{23110FA0-DF45-417F-B592-365D322C5A14}" type="presOf" srcId="{78B4ECBD-4183-437A-8E19-3D2AE8BA6F27}" destId="{F839D542-20C6-4419-AE34-D350071A6CDD}" srcOrd="0" destOrd="1" presId="urn:microsoft.com/office/officeart/2005/8/layout/hList1"/>
    <dgm:cxn modelId="{2E9269A3-4888-41E2-8BE3-E42DBB430A9B}" type="presOf" srcId="{1F4AB5C0-EE0B-4C9E-81D0-5405DC16E244}" destId="{F839D542-20C6-4419-AE34-D350071A6CDD}" srcOrd="0" destOrd="2" presId="urn:microsoft.com/office/officeart/2005/8/layout/hList1"/>
    <dgm:cxn modelId="{FA6A8CA6-7E5A-4D1B-BE4C-93B348B201D9}" srcId="{E81D0BE5-4277-4BEC-97B5-5FC9B8E72735}" destId="{1F4AB5C0-EE0B-4C9E-81D0-5405DC16E244}" srcOrd="2" destOrd="0" parTransId="{0C326B2D-46D4-4400-BB1C-1FC5AAB2D5E6}" sibTransId="{2A4E6032-CBC9-4FFE-ADD5-B34FC6E8EF45}"/>
    <dgm:cxn modelId="{9AE8B8A8-2E6E-456E-AFB1-6E5A9ECA7F81}" srcId="{5BC27DE4-CD60-47B7-A1CF-5DF584D18BCE}" destId="{4997AFAC-3616-4D53-AA76-50A27E80BFF6}" srcOrd="2" destOrd="0" parTransId="{30807D65-0FC4-42F9-AE07-8C83DC54BDC5}" sibTransId="{38C3BBE0-CF59-4963-AAC4-CCCD515FC877}"/>
    <dgm:cxn modelId="{3944DFA9-4E77-4D2F-9EBC-83CF4445A726}" type="presOf" srcId="{51CD2567-B5F2-495D-BF09-4FD6DB2E28E8}" destId="{259A6E30-44F8-4BC1-B387-DD1E8F8A8342}" srcOrd="0" destOrd="3" presId="urn:microsoft.com/office/officeart/2005/8/layout/hList1"/>
    <dgm:cxn modelId="{D02B92BA-E293-4E63-AF04-980CE2AD7C3D}" type="presOf" srcId="{1EE5EB32-9BCE-4BA7-8F96-03913B2FE66B}" destId="{B83B220B-126A-4FD8-B813-CD9E1DFA42D5}" srcOrd="0" destOrd="0" presId="urn:microsoft.com/office/officeart/2005/8/layout/hList1"/>
    <dgm:cxn modelId="{54D251C0-5A06-4864-AE37-B847299B05C1}" srcId="{E81D0BE5-4277-4BEC-97B5-5FC9B8E72735}" destId="{78B4ECBD-4183-437A-8E19-3D2AE8BA6F27}" srcOrd="1" destOrd="0" parTransId="{2A1FD8E8-450A-40FE-9B4E-6E72C174F0A7}" sibTransId="{5A9F6067-972F-4C46-A0A8-C193E5D65BC5}"/>
    <dgm:cxn modelId="{C1B99AC3-8E80-47F4-95CF-F06472135FBF}" type="presOf" srcId="{E036D275-909D-49FD-A1B3-9B4FCBC6287A}" destId="{F839D542-20C6-4419-AE34-D350071A6CDD}" srcOrd="0" destOrd="0" presId="urn:microsoft.com/office/officeart/2005/8/layout/hList1"/>
    <dgm:cxn modelId="{91FACBD9-5F1D-4AFA-B916-4F5D6B24C5D8}" type="presOf" srcId="{E7A28945-C0A0-414D-90FA-827CB155D711}" destId="{259A6E30-44F8-4BC1-B387-DD1E8F8A8342}" srcOrd="0" destOrd="1" presId="urn:microsoft.com/office/officeart/2005/8/layout/hList1"/>
    <dgm:cxn modelId="{3949C5E6-C489-4D68-9D2B-0D8F1CBD43C3}" type="presOf" srcId="{E507F13F-D029-458C-ACB0-281265CD378D}" destId="{B875A6AA-1AF6-4118-974A-4B73F5BB5E09}" srcOrd="0" destOrd="0" presId="urn:microsoft.com/office/officeart/2005/8/layout/hList1"/>
    <dgm:cxn modelId="{A4BD56E7-A555-44D7-A7CF-E6924FEC883F}" srcId="{1EE5EB32-9BCE-4BA7-8F96-03913B2FE66B}" destId="{B97512D1-CF86-40F9-AE95-802A0B8EF731}" srcOrd="2" destOrd="0" parTransId="{317F2252-27F0-47C1-8663-9E75825745B8}" sibTransId="{BE5A1C7E-FC69-42B3-A77C-204B59D1F9E0}"/>
    <dgm:cxn modelId="{0C703EE8-6B12-4251-834A-B115BC6B7202}" type="presOf" srcId="{5BC27DE4-CD60-47B7-A1CF-5DF584D18BCE}" destId="{6B13F795-8D78-4D8C-84F0-D6D085E76ADD}" srcOrd="0" destOrd="0" presId="urn:microsoft.com/office/officeart/2005/8/layout/hList1"/>
    <dgm:cxn modelId="{BDF15AEC-0CDD-4B92-9AD9-4769B82911D1}" srcId="{1EE5EB32-9BCE-4BA7-8F96-03913B2FE66B}" destId="{B1F9838D-C345-4228-B4B0-25ED758B1605}" srcOrd="3" destOrd="0" parTransId="{333F7D02-7919-4EAD-B29E-E1163597E286}" sibTransId="{B7268F96-394E-470A-A9BC-72737B50EE38}"/>
    <dgm:cxn modelId="{64BB82FE-467F-43C1-AE81-0C5D45CBC00E}" type="presParOf" srcId="{94E9A406-0471-4EE4-87C3-C47EA37F9B38}" destId="{74549AD5-07C0-42DD-B0BB-B1DAEF224C4B}" srcOrd="0" destOrd="0" presId="urn:microsoft.com/office/officeart/2005/8/layout/hList1"/>
    <dgm:cxn modelId="{206CE9C5-0EB6-4590-82F0-183FCDF80555}" type="presParOf" srcId="{74549AD5-07C0-42DD-B0BB-B1DAEF224C4B}" destId="{04E35435-D270-4E1A-9170-26FE90756E97}" srcOrd="0" destOrd="0" presId="urn:microsoft.com/office/officeart/2005/8/layout/hList1"/>
    <dgm:cxn modelId="{5FC4D7B1-1390-47F0-ABE9-D9C629C3D6FF}" type="presParOf" srcId="{74549AD5-07C0-42DD-B0BB-B1DAEF224C4B}" destId="{F839D542-20C6-4419-AE34-D350071A6CDD}" srcOrd="1" destOrd="0" presId="urn:microsoft.com/office/officeart/2005/8/layout/hList1"/>
    <dgm:cxn modelId="{6CC138FC-FBFA-4A70-859A-2E1AD6BE6B24}" type="presParOf" srcId="{94E9A406-0471-4EE4-87C3-C47EA37F9B38}" destId="{2D28EDC2-AB64-448A-A8A6-61AA67BD0473}" srcOrd="1" destOrd="0" presId="urn:microsoft.com/office/officeart/2005/8/layout/hList1"/>
    <dgm:cxn modelId="{D49721FE-C9B1-489E-B513-D4DDC621EC3D}" type="presParOf" srcId="{94E9A406-0471-4EE4-87C3-C47EA37F9B38}" destId="{A9A86E5D-48F9-4264-8208-5699A9BFE4D1}" srcOrd="2" destOrd="0" presId="urn:microsoft.com/office/officeart/2005/8/layout/hList1"/>
    <dgm:cxn modelId="{6C021B9C-22F2-488B-8420-CEAC2D31F98C}" type="presParOf" srcId="{A9A86E5D-48F9-4264-8208-5699A9BFE4D1}" destId="{6B13F795-8D78-4D8C-84F0-D6D085E76ADD}" srcOrd="0" destOrd="0" presId="urn:microsoft.com/office/officeart/2005/8/layout/hList1"/>
    <dgm:cxn modelId="{86B19C02-5D9B-43AE-895A-62D1D87F88D4}" type="presParOf" srcId="{A9A86E5D-48F9-4264-8208-5699A9BFE4D1}" destId="{259A6E30-44F8-4BC1-B387-DD1E8F8A8342}" srcOrd="1" destOrd="0" presId="urn:microsoft.com/office/officeart/2005/8/layout/hList1"/>
    <dgm:cxn modelId="{0B50E0D4-9401-4328-8037-36B5D94F7E8E}" type="presParOf" srcId="{94E9A406-0471-4EE4-87C3-C47EA37F9B38}" destId="{657E657E-B32E-4FE7-A576-8251C68193D3}" srcOrd="3" destOrd="0" presId="urn:microsoft.com/office/officeart/2005/8/layout/hList1"/>
    <dgm:cxn modelId="{8D806DF5-8039-4732-AF37-1A1CBC996DBB}" type="presParOf" srcId="{94E9A406-0471-4EE4-87C3-C47EA37F9B38}" destId="{55392282-EE3E-4229-9977-9D264EB7BA48}" srcOrd="4" destOrd="0" presId="urn:microsoft.com/office/officeart/2005/8/layout/hList1"/>
    <dgm:cxn modelId="{29B4DE80-F4D4-48DF-8EE9-41D8336E68C9}" type="presParOf" srcId="{55392282-EE3E-4229-9977-9D264EB7BA48}" destId="{B83B220B-126A-4FD8-B813-CD9E1DFA42D5}" srcOrd="0" destOrd="0" presId="urn:microsoft.com/office/officeart/2005/8/layout/hList1"/>
    <dgm:cxn modelId="{E0588969-6E2B-40E3-9E19-0FFFA4447BFC}" type="presParOf" srcId="{55392282-EE3E-4229-9977-9D264EB7BA48}" destId="{B875A6AA-1AF6-4118-974A-4B73F5BB5E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35435-D270-4E1A-9170-26FE90756E97}">
      <dsp:nvSpPr>
        <dsp:cNvPr id="0" name=""/>
        <dsp:cNvSpPr/>
      </dsp:nvSpPr>
      <dsp:spPr>
        <a:xfrm>
          <a:off x="2540" y="229374"/>
          <a:ext cx="2476500" cy="836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Đủ</a:t>
          </a:r>
          <a:r>
            <a:rPr lang="en-US" sz="2300" kern="1200" dirty="0"/>
            <a:t> </a:t>
          </a:r>
          <a:r>
            <a:rPr lang="en-US" sz="2300" kern="1200" dirty="0" err="1"/>
            <a:t>dụng</a:t>
          </a:r>
          <a:r>
            <a:rPr lang="en-US" sz="2300" kern="1200" dirty="0"/>
            <a:t> </a:t>
          </a:r>
          <a:r>
            <a:rPr lang="en-US" sz="2300" kern="1200" dirty="0" err="1"/>
            <a:t>cụ</a:t>
          </a:r>
          <a:r>
            <a:rPr lang="en-US" sz="2300" kern="1200" dirty="0"/>
            <a:t> </a:t>
          </a:r>
          <a:r>
            <a:rPr lang="en-US" sz="2300" kern="1200" dirty="0" err="1"/>
            <a:t>học</a:t>
          </a:r>
          <a:r>
            <a:rPr lang="en-US" sz="2300" kern="1200" dirty="0"/>
            <a:t> </a:t>
          </a:r>
          <a:r>
            <a:rPr lang="en-US" sz="2300" kern="1200" dirty="0" err="1"/>
            <a:t>tập</a:t>
          </a:r>
          <a:endParaRPr lang="en-US" sz="2300" kern="1200" dirty="0"/>
        </a:p>
      </dsp:txBody>
      <dsp:txXfrm>
        <a:off x="2540" y="229374"/>
        <a:ext cx="2476500" cy="836756"/>
      </dsp:txXfrm>
    </dsp:sp>
    <dsp:sp modelId="{F839D542-20C6-4419-AE34-D350071A6CDD}">
      <dsp:nvSpPr>
        <dsp:cNvPr id="0" name=""/>
        <dsp:cNvSpPr/>
      </dsp:nvSpPr>
      <dsp:spPr>
        <a:xfrm>
          <a:off x="2540" y="1066130"/>
          <a:ext cx="2476500" cy="38354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Sách</a:t>
          </a:r>
          <a:r>
            <a:rPr lang="en-US" sz="2300" kern="1200" dirty="0"/>
            <a:t> </a:t>
          </a:r>
          <a:r>
            <a:rPr lang="en-US" sz="2300" kern="1200" dirty="0" err="1"/>
            <a:t>giáo</a:t>
          </a:r>
          <a:r>
            <a:rPr lang="en-US" sz="2300" kern="1200" dirty="0"/>
            <a:t> khoa/ </a:t>
          </a:r>
          <a:r>
            <a:rPr lang="en-US" sz="2300" kern="1200" dirty="0" err="1"/>
            <a:t>Sách</a:t>
          </a:r>
          <a:r>
            <a:rPr lang="en-US" sz="2300" kern="1200" dirty="0"/>
            <a:t> </a:t>
          </a:r>
          <a:r>
            <a:rPr lang="en-US" sz="2300" kern="1200" dirty="0" err="1"/>
            <a:t>bài</a:t>
          </a:r>
          <a:r>
            <a:rPr lang="en-US" sz="2300" kern="1200" dirty="0"/>
            <a:t> </a:t>
          </a:r>
          <a:r>
            <a:rPr lang="en-US" sz="2300" kern="1200" dirty="0" err="1"/>
            <a:t>tập</a:t>
          </a:r>
          <a:r>
            <a:rPr lang="en-US" sz="2300" kern="1200" dirty="0"/>
            <a:t> </a:t>
          </a:r>
          <a:r>
            <a:rPr lang="en-US" sz="2300" kern="1200" dirty="0" err="1"/>
            <a:t>môn</a:t>
          </a:r>
          <a:r>
            <a:rPr lang="en-US" sz="2300" kern="1200" dirty="0"/>
            <a:t> KHTN.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Luôn</a:t>
          </a:r>
          <a:r>
            <a:rPr lang="en-US" sz="2300" kern="1200" dirty="0"/>
            <a:t> </a:t>
          </a:r>
          <a:r>
            <a:rPr lang="en-US" sz="2300" kern="1200" dirty="0" err="1"/>
            <a:t>chuẩn</a:t>
          </a:r>
          <a:r>
            <a:rPr lang="en-US" sz="2300" kern="1200" dirty="0"/>
            <a:t> </a:t>
          </a:r>
          <a:r>
            <a:rPr lang="en-US" sz="2300" kern="1200" dirty="0" err="1"/>
            <a:t>bị</a:t>
          </a:r>
          <a:r>
            <a:rPr lang="en-US" sz="2300" kern="1200" dirty="0"/>
            <a:t> </a:t>
          </a:r>
          <a:r>
            <a:rPr lang="en-US" sz="2300" kern="1200" dirty="0" err="1"/>
            <a:t>sẵn</a:t>
          </a:r>
          <a:r>
            <a:rPr lang="en-US" sz="2300" kern="1200" dirty="0"/>
            <a:t> </a:t>
          </a:r>
          <a:r>
            <a:rPr lang="en-US" sz="2300" kern="1200" dirty="0" err="1"/>
            <a:t>trước</a:t>
          </a:r>
          <a:r>
            <a:rPr lang="en-US" sz="2300" kern="1200" dirty="0"/>
            <a:t> </a:t>
          </a:r>
          <a:r>
            <a:rPr lang="en-US" sz="2300" kern="1200" dirty="0" err="1"/>
            <a:t>khi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tiết</a:t>
          </a:r>
          <a:r>
            <a:rPr lang="en-US" sz="2300" kern="1200" dirty="0"/>
            <a:t> </a:t>
          </a:r>
          <a:r>
            <a:rPr lang="en-US" sz="2300" kern="1200" dirty="0" err="1"/>
            <a:t>học</a:t>
          </a:r>
          <a:r>
            <a:rPr lang="en-US" sz="2300" kern="1200" dirty="0"/>
            <a:t>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2540" y="1066130"/>
        <a:ext cx="2476500" cy="3835451"/>
      </dsp:txXfrm>
    </dsp:sp>
    <dsp:sp modelId="{6B13F795-8D78-4D8C-84F0-D6D085E76ADD}">
      <dsp:nvSpPr>
        <dsp:cNvPr id="0" name=""/>
        <dsp:cNvSpPr/>
      </dsp:nvSpPr>
      <dsp:spPr>
        <a:xfrm>
          <a:off x="2825750" y="229374"/>
          <a:ext cx="2476500" cy="836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lớp</a:t>
          </a:r>
          <a:r>
            <a:rPr lang="en-US" sz="2300" kern="1200" dirty="0"/>
            <a:t> </a:t>
          </a:r>
          <a:r>
            <a:rPr lang="en-US" sz="2300" kern="1200" dirty="0" err="1"/>
            <a:t>đúng</a:t>
          </a:r>
          <a:r>
            <a:rPr lang="en-US" sz="2300" kern="1200" dirty="0"/>
            <a:t> </a:t>
          </a:r>
          <a:r>
            <a:rPr lang="en-US" sz="2300" kern="1200" dirty="0" err="1"/>
            <a:t>giờ</a:t>
          </a:r>
          <a:endParaRPr lang="en-US" sz="2300" kern="1200" dirty="0"/>
        </a:p>
      </dsp:txBody>
      <dsp:txXfrm>
        <a:off x="2825750" y="229374"/>
        <a:ext cx="2476500" cy="836756"/>
      </dsp:txXfrm>
    </dsp:sp>
    <dsp:sp modelId="{259A6E30-44F8-4BC1-B387-DD1E8F8A8342}">
      <dsp:nvSpPr>
        <dsp:cNvPr id="0" name=""/>
        <dsp:cNvSpPr/>
      </dsp:nvSpPr>
      <dsp:spPr>
        <a:xfrm>
          <a:off x="2825750" y="1066130"/>
          <a:ext cx="2476500" cy="38354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Trước</a:t>
          </a:r>
          <a:r>
            <a:rPr lang="en-US" sz="2300" kern="1200" dirty="0"/>
            <a:t> 5 </a:t>
          </a:r>
          <a:r>
            <a:rPr lang="en-US" sz="2300" kern="1200" dirty="0" err="1"/>
            <a:t>phút</a:t>
          </a:r>
          <a:r>
            <a:rPr lang="en-US" sz="2300" kern="1200" dirty="0"/>
            <a:t> </a:t>
          </a:r>
          <a:r>
            <a:rPr lang="en-US" sz="2300" kern="1200" dirty="0" err="1"/>
            <a:t>trước</a:t>
          </a:r>
          <a:r>
            <a:rPr lang="en-US" sz="2300" kern="1200" dirty="0"/>
            <a:t> </a:t>
          </a:r>
          <a:r>
            <a:rPr lang="en-US" sz="2300" kern="1200" dirty="0" err="1"/>
            <a:t>khi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tiết</a:t>
          </a:r>
          <a:r>
            <a:rPr lang="en-US" sz="2300" kern="1200" dirty="0"/>
            <a:t> </a:t>
          </a:r>
          <a:r>
            <a:rPr lang="en-US" sz="2300" kern="1200" dirty="0" err="1"/>
            <a:t>học</a:t>
          </a:r>
          <a:r>
            <a:rPr lang="en-US" sz="2300" kern="1200" dirty="0"/>
            <a:t>.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FF0000"/>
              </a:solidFill>
            </a:rPr>
            <a:t>Vào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trễ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sau</a:t>
          </a:r>
          <a:r>
            <a:rPr lang="en-US" sz="2300" kern="1200" dirty="0">
              <a:solidFill>
                <a:srgbClr val="FF0000"/>
              </a:solidFill>
            </a:rPr>
            <a:t> 5 </a:t>
          </a:r>
          <a:r>
            <a:rPr lang="en-US" sz="2300" kern="1200" dirty="0" err="1">
              <a:solidFill>
                <a:srgbClr val="FF0000"/>
              </a:solidFill>
            </a:rPr>
            <a:t>phút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không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có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lý</a:t>
          </a:r>
          <a:r>
            <a:rPr lang="en-US" sz="2300" kern="1200" dirty="0">
              <a:solidFill>
                <a:srgbClr val="FF0000"/>
              </a:solidFill>
            </a:rPr>
            <a:t> do </a:t>
          </a:r>
          <a:r>
            <a:rPr lang="en-US" sz="2300" kern="1200" dirty="0" err="1">
              <a:solidFill>
                <a:srgbClr val="FF0000"/>
              </a:solidFill>
            </a:rPr>
            <a:t>chính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đáng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thì</a:t>
          </a:r>
          <a:r>
            <a:rPr lang="en-US" sz="2300" kern="1200" dirty="0">
              <a:solidFill>
                <a:srgbClr val="FF0000"/>
              </a:solidFill>
            </a:rPr>
            <a:t> …. </a:t>
          </a:r>
        </a:p>
      </dsp:txBody>
      <dsp:txXfrm>
        <a:off x="2825750" y="1066130"/>
        <a:ext cx="2476500" cy="3835451"/>
      </dsp:txXfrm>
    </dsp:sp>
    <dsp:sp modelId="{B83B220B-126A-4FD8-B813-CD9E1DFA42D5}">
      <dsp:nvSpPr>
        <dsp:cNvPr id="0" name=""/>
        <dsp:cNvSpPr/>
      </dsp:nvSpPr>
      <dsp:spPr>
        <a:xfrm>
          <a:off x="5648960" y="229374"/>
          <a:ext cx="2476500" cy="836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Tác</a:t>
          </a:r>
          <a:r>
            <a:rPr lang="en-US" sz="2300" kern="1200" dirty="0"/>
            <a:t> </a:t>
          </a:r>
          <a:r>
            <a:rPr lang="en-US" sz="2300" kern="1200" dirty="0" err="1"/>
            <a:t>phong</a:t>
          </a:r>
          <a:r>
            <a:rPr lang="en-US" sz="2300" kern="1200" dirty="0"/>
            <a:t> </a:t>
          </a:r>
          <a:r>
            <a:rPr lang="en-US" sz="2300" kern="1200" dirty="0" err="1"/>
            <a:t>trong</a:t>
          </a:r>
          <a:r>
            <a:rPr lang="en-US" sz="2300" kern="1200" dirty="0"/>
            <a:t> </a:t>
          </a:r>
          <a:r>
            <a:rPr lang="en-US" sz="2300" kern="1200" dirty="0" err="1"/>
            <a:t>lớp</a:t>
          </a:r>
          <a:r>
            <a:rPr lang="en-US" sz="2300" kern="1200" dirty="0"/>
            <a:t> </a:t>
          </a:r>
          <a:r>
            <a:rPr lang="en-US" sz="2300" kern="1200" dirty="0" err="1"/>
            <a:t>học</a:t>
          </a:r>
          <a:endParaRPr lang="en-US" sz="2300" kern="1200" dirty="0"/>
        </a:p>
      </dsp:txBody>
      <dsp:txXfrm>
        <a:off x="5648960" y="229374"/>
        <a:ext cx="2476500" cy="836756"/>
      </dsp:txXfrm>
    </dsp:sp>
    <dsp:sp modelId="{B875A6AA-1AF6-4118-974A-4B73F5BB5E09}">
      <dsp:nvSpPr>
        <dsp:cNvPr id="0" name=""/>
        <dsp:cNvSpPr/>
      </dsp:nvSpPr>
      <dsp:spPr>
        <a:xfrm>
          <a:off x="5648960" y="1066130"/>
          <a:ext cx="2476500" cy="38354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Nghiêm</a:t>
          </a:r>
          <a:r>
            <a:rPr lang="en-US" sz="2300" kern="1200" dirty="0"/>
            <a:t> </a:t>
          </a:r>
          <a:r>
            <a:rPr lang="en-US" sz="2300" kern="1200" dirty="0" err="1"/>
            <a:t>túc</a:t>
          </a:r>
          <a:endParaRPr lang="en-US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Tích</a:t>
          </a:r>
          <a:r>
            <a:rPr lang="en-US" sz="2300" kern="1200" dirty="0"/>
            <a:t> </a:t>
          </a:r>
          <a:r>
            <a:rPr lang="en-US" sz="2300" kern="1200" dirty="0" err="1"/>
            <a:t>cực</a:t>
          </a:r>
          <a:r>
            <a:rPr lang="en-US" sz="2300" kern="1200" dirty="0"/>
            <a:t> </a:t>
          </a:r>
          <a:r>
            <a:rPr lang="en-US" sz="2300" kern="1200" dirty="0" err="1"/>
            <a:t>học</a:t>
          </a:r>
          <a:r>
            <a:rPr lang="en-US" sz="2300" kern="1200" dirty="0"/>
            <a:t> </a:t>
          </a:r>
          <a:r>
            <a:rPr lang="en-US" sz="2300" kern="1200" dirty="0" err="1"/>
            <a:t>tập</a:t>
          </a:r>
          <a:endParaRPr lang="en-US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Hoàn</a:t>
          </a:r>
          <a:r>
            <a:rPr lang="en-US" sz="2300" kern="1200" dirty="0"/>
            <a:t> </a:t>
          </a:r>
          <a:r>
            <a:rPr lang="en-US" sz="2300" kern="1200" dirty="0" err="1"/>
            <a:t>thành</a:t>
          </a:r>
          <a:r>
            <a:rPr lang="en-US" sz="2300" kern="1200" dirty="0"/>
            <a:t> </a:t>
          </a:r>
          <a:r>
            <a:rPr lang="en-US" sz="2300" kern="1200" dirty="0" err="1"/>
            <a:t>bài</a:t>
          </a:r>
          <a:r>
            <a:rPr lang="en-US" sz="2300" kern="1200" dirty="0"/>
            <a:t> </a:t>
          </a:r>
          <a:r>
            <a:rPr lang="en-US" sz="2300" kern="1200" dirty="0" err="1"/>
            <a:t>tập</a:t>
          </a:r>
          <a:r>
            <a:rPr lang="en-US" sz="2300" kern="1200" dirty="0"/>
            <a:t>/ </a:t>
          </a:r>
          <a:r>
            <a:rPr lang="en-US" sz="2300" kern="1200" dirty="0" err="1"/>
            <a:t>nhiệm</a:t>
          </a:r>
          <a:r>
            <a:rPr lang="en-US" sz="2300" kern="1200" dirty="0"/>
            <a:t> </a:t>
          </a:r>
          <a:r>
            <a:rPr lang="en-US" sz="2300" kern="1200" dirty="0" err="1"/>
            <a:t>vụ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nhà</a:t>
          </a:r>
          <a:r>
            <a:rPr lang="en-US" sz="2300" kern="1200" dirty="0"/>
            <a:t> </a:t>
          </a:r>
          <a:r>
            <a:rPr lang="en-US" sz="2300" kern="1200" dirty="0" err="1"/>
            <a:t>trước</a:t>
          </a:r>
          <a:r>
            <a:rPr lang="en-US" sz="2300" kern="1200" dirty="0"/>
            <a:t> </a:t>
          </a:r>
          <a:r>
            <a:rPr lang="en-US" sz="2300" kern="1200" dirty="0" err="1"/>
            <a:t>khi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tiết</a:t>
          </a:r>
          <a:r>
            <a:rPr lang="en-US" sz="2300" kern="1200" dirty="0"/>
            <a:t> </a:t>
          </a:r>
          <a:r>
            <a:rPr lang="en-US" sz="2300" kern="1200" dirty="0" err="1"/>
            <a:t>học</a:t>
          </a:r>
          <a:r>
            <a:rPr lang="en-US" sz="2300" kern="1200" dirty="0"/>
            <a:t> </a:t>
          </a:r>
          <a:r>
            <a:rPr lang="en-US" sz="2300" kern="1200" dirty="0" err="1"/>
            <a:t>mới</a:t>
          </a:r>
          <a:r>
            <a:rPr lang="en-US" sz="2300" kern="1200" dirty="0"/>
            <a:t>.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FF0000"/>
              </a:solidFill>
            </a:rPr>
            <a:t>Nếu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không</a:t>
          </a:r>
          <a:r>
            <a:rPr lang="en-US" sz="2300" kern="1200" dirty="0">
              <a:solidFill>
                <a:srgbClr val="FF0000"/>
              </a:solidFill>
            </a:rPr>
            <a:t> </a:t>
          </a:r>
          <a:r>
            <a:rPr lang="en-US" sz="2300" kern="1200" dirty="0" err="1">
              <a:solidFill>
                <a:srgbClr val="FF0000"/>
              </a:solidFill>
            </a:rPr>
            <a:t>thì</a:t>
          </a:r>
          <a:r>
            <a:rPr lang="en-US" sz="2300" kern="1200" dirty="0">
              <a:solidFill>
                <a:srgbClr val="FF0000"/>
              </a:solidFill>
            </a:rPr>
            <a:t>…….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5648960" y="1066130"/>
        <a:ext cx="2476500" cy="3835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AB3D2-F4EF-49D8-8334-C4E0A595495A}">
      <dsp:nvSpPr>
        <dsp:cNvPr id="0" name=""/>
        <dsp:cNvSpPr/>
      </dsp:nvSpPr>
      <dsp:spPr>
        <a:xfrm>
          <a:off x="0" y="648654"/>
          <a:ext cx="2656975" cy="10627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Điểm</a:t>
          </a:r>
          <a:r>
            <a:rPr lang="en-US" sz="2400" kern="1200" dirty="0"/>
            <a:t> </a:t>
          </a:r>
          <a:r>
            <a:rPr lang="en-US" sz="2400" kern="1200" dirty="0" err="1"/>
            <a:t>cộng</a:t>
          </a:r>
          <a:endParaRPr lang="en-US" sz="2400" kern="1200" dirty="0"/>
        </a:p>
      </dsp:txBody>
      <dsp:txXfrm>
        <a:off x="0" y="648654"/>
        <a:ext cx="2656975" cy="1062790"/>
      </dsp:txXfrm>
    </dsp:sp>
    <dsp:sp modelId="{089D17FB-A27A-4786-88EC-9EE293F1E356}">
      <dsp:nvSpPr>
        <dsp:cNvPr id="0" name=""/>
        <dsp:cNvSpPr/>
      </dsp:nvSpPr>
      <dsp:spPr>
        <a:xfrm>
          <a:off x="0" y="1616955"/>
          <a:ext cx="265697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Phát</a:t>
          </a:r>
          <a:r>
            <a:rPr lang="en-US" sz="2400" kern="1200" dirty="0"/>
            <a:t> </a:t>
          </a:r>
          <a:r>
            <a:rPr lang="en-US" sz="2400" kern="1200" dirty="0" err="1"/>
            <a:t>biểu</a:t>
          </a:r>
          <a:r>
            <a:rPr lang="en-US" sz="2400" kern="1200" dirty="0"/>
            <a:t> 1 </a:t>
          </a:r>
          <a:r>
            <a:rPr lang="en-US" sz="2400" kern="1200" dirty="0" err="1"/>
            <a:t>lần</a:t>
          </a:r>
          <a:r>
            <a:rPr lang="en-US" sz="2400" kern="1200" dirty="0"/>
            <a:t> </a:t>
          </a:r>
          <a:r>
            <a:rPr lang="en-US" sz="2400" kern="1200" dirty="0" err="1"/>
            <a:t>đúng</a:t>
          </a:r>
          <a:r>
            <a:rPr lang="en-US" sz="2400" kern="1200" dirty="0"/>
            <a:t>:               </a:t>
          </a:r>
          <a:r>
            <a:rPr lang="en-US" sz="2400" kern="1200" dirty="0" err="1"/>
            <a:t>cộng</a:t>
          </a:r>
          <a:r>
            <a:rPr lang="en-US" sz="2400" kern="1200" dirty="0"/>
            <a:t> 1 </a:t>
          </a:r>
          <a:r>
            <a:rPr lang="en-US" sz="2400" kern="1200" dirty="0" err="1"/>
            <a:t>điểm</a:t>
          </a:r>
          <a:r>
            <a:rPr lang="en-US" sz="2400" kern="1200" dirty="0"/>
            <a:t> con 10đ con = 1 đ </a:t>
          </a:r>
          <a:r>
            <a:rPr lang="en-US" sz="2400" kern="1200" dirty="0" err="1"/>
            <a:t>lớn</a:t>
          </a:r>
          <a:r>
            <a:rPr lang="en-US" sz="2400" kern="1200" dirty="0"/>
            <a:t>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Ý </a:t>
          </a:r>
          <a:r>
            <a:rPr lang="en-US" sz="2400" kern="1200" dirty="0" err="1">
              <a:solidFill>
                <a:srgbClr val="FF0000"/>
              </a:solidFill>
            </a:rPr>
            <a:t>kiến</a:t>
          </a:r>
          <a:r>
            <a:rPr lang="en-US" sz="2400" kern="1200" dirty="0">
              <a:solidFill>
                <a:srgbClr val="FF0000"/>
              </a:solidFill>
            </a:rPr>
            <a:t>: </a:t>
          </a:r>
        </a:p>
      </dsp:txBody>
      <dsp:txXfrm>
        <a:off x="0" y="1616955"/>
        <a:ext cx="2656975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35435-D270-4E1A-9170-26FE90756E97}">
      <dsp:nvSpPr>
        <dsp:cNvPr id="0" name=""/>
        <dsp:cNvSpPr/>
      </dsp:nvSpPr>
      <dsp:spPr>
        <a:xfrm>
          <a:off x="1807" y="450655"/>
          <a:ext cx="1762154" cy="5523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ĐĐG</a:t>
          </a:r>
          <a:r>
            <a:rPr lang="en-US" sz="1600" b="0" i="0" kern="1200" baseline="-25000" dirty="0" err="1">
              <a:latin typeface="Arial" panose="020B0604020202020204" pitchFamily="34" charset="0"/>
              <a:cs typeface="Arial" panose="020B0604020202020204" pitchFamily="34" charset="0"/>
            </a:rPr>
            <a:t>tx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" y="450655"/>
        <a:ext cx="1762154" cy="552323"/>
      </dsp:txXfrm>
    </dsp:sp>
    <dsp:sp modelId="{F839D542-20C6-4419-AE34-D350071A6CDD}">
      <dsp:nvSpPr>
        <dsp:cNvPr id="0" name=""/>
        <dsp:cNvSpPr/>
      </dsp:nvSpPr>
      <dsp:spPr>
        <a:xfrm>
          <a:off x="1807" y="1002978"/>
          <a:ext cx="1762154" cy="18000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hạn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miệng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giấy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x1</a:t>
          </a:r>
        </a:p>
      </dsp:txBody>
      <dsp:txXfrm>
        <a:off x="1807" y="1002978"/>
        <a:ext cx="1762154" cy="1800033"/>
      </dsp:txXfrm>
    </dsp:sp>
    <dsp:sp modelId="{6B13F795-8D78-4D8C-84F0-D6D085E76ADD}">
      <dsp:nvSpPr>
        <dsp:cNvPr id="0" name=""/>
        <dsp:cNvSpPr/>
      </dsp:nvSpPr>
      <dsp:spPr>
        <a:xfrm>
          <a:off x="2010664" y="450655"/>
          <a:ext cx="1762154" cy="552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ĐĐG</a:t>
          </a:r>
          <a:r>
            <a:rPr lang="en-US" sz="1600" b="0" i="0" kern="1200" baseline="-25000" dirty="0" err="1">
              <a:latin typeface="Arial" panose="020B0604020202020204" pitchFamily="34" charset="0"/>
              <a:cs typeface="Arial" panose="020B0604020202020204" pitchFamily="34" charset="0"/>
            </a:rPr>
            <a:t>gk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010664" y="450655"/>
        <a:ext cx="1762154" cy="552323"/>
      </dsp:txXfrm>
    </dsp:sp>
    <dsp:sp modelId="{259A6E30-44F8-4BC1-B387-DD1E8F8A8342}">
      <dsp:nvSpPr>
        <dsp:cNvPr id="0" name=""/>
        <dsp:cNvSpPr/>
      </dsp:nvSpPr>
      <dsp:spPr>
        <a:xfrm>
          <a:off x="2013553" y="1012806"/>
          <a:ext cx="1762154" cy="18000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2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Ko </a:t>
          </a:r>
          <a:r>
            <a:rPr lang="en-US" sz="1600" b="0" i="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60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90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x2</a:t>
          </a:r>
        </a:p>
      </dsp:txBody>
      <dsp:txXfrm>
        <a:off x="2013553" y="1012806"/>
        <a:ext cx="1762154" cy="1800033"/>
      </dsp:txXfrm>
    </dsp:sp>
    <dsp:sp modelId="{B83B220B-126A-4FD8-B813-CD9E1DFA42D5}">
      <dsp:nvSpPr>
        <dsp:cNvPr id="0" name=""/>
        <dsp:cNvSpPr/>
      </dsp:nvSpPr>
      <dsp:spPr>
        <a:xfrm>
          <a:off x="4019520" y="450655"/>
          <a:ext cx="1762154" cy="552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ĐĐG</a:t>
          </a:r>
          <a:r>
            <a:rPr lang="en-US" sz="1600" b="0" i="0" kern="1200" baseline="-25000" dirty="0" err="1">
              <a:latin typeface="Arial" panose="020B0604020202020204" pitchFamily="34" charset="0"/>
              <a:cs typeface="Arial" panose="020B0604020202020204" pitchFamily="34" charset="0"/>
            </a:rPr>
            <a:t>ck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4019520" y="450655"/>
        <a:ext cx="1762154" cy="552323"/>
      </dsp:txXfrm>
    </dsp:sp>
    <dsp:sp modelId="{B875A6AA-1AF6-4118-974A-4B73F5BB5E09}">
      <dsp:nvSpPr>
        <dsp:cNvPr id="0" name=""/>
        <dsp:cNvSpPr/>
      </dsp:nvSpPr>
      <dsp:spPr>
        <a:xfrm>
          <a:off x="4019520" y="1002978"/>
          <a:ext cx="1762154" cy="18000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1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Ko </a:t>
          </a:r>
          <a:r>
            <a:rPr lang="en-US" sz="1600" b="0" i="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6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60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90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Hệ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x3</a:t>
          </a:r>
        </a:p>
      </dsp:txBody>
      <dsp:txXfrm>
        <a:off x="4019520" y="1002978"/>
        <a:ext cx="1762154" cy="1800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33470-7DB6-438C-8CB1-E38A8FC88DB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8766-F276-4FF8-AA1A-612083FA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FFD5-D0CF-441B-A250-0E5F3A60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DC517-77A9-4D6A-A894-368DA32CC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048E3-3874-4C6B-A2E0-C501CAAA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1EA7-7145-4A4B-9D96-FBF039D4E057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F40B6-A243-4F4E-8BFC-68F2BC9F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6811-DEEB-4FEC-BC7B-32946A99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1651-CE4A-4787-8E63-F614E026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7B46D-9AC1-4AB2-ACE9-EB288EB5E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43159-5A87-4C27-ABFF-0F7E6A3C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EC91-AA97-452D-8803-245D4B284F1A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0665-294F-404E-BCEF-A12EC976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85F98-4189-47B1-8E42-E9445AEC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70EB9-9762-40EB-8118-BD570BB62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9E806-F701-42CA-844D-D474A5CC2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D94A-DF77-4F9F-BCAE-FCD37272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0737-7296-4666-A617-DB1C76EC2A1D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F6B4-E8D7-4CFB-B599-1C807710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EAE23-83D8-45BC-8483-B45A936D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365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B920-A526-4207-B0EB-1E0D0019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9BE-3769-4C54-BB70-3E40941F9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D128-1BA8-43DC-AF1D-7AD4152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8A2E-A3DD-42C3-8271-81E86343485F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7AB06-EF45-490D-9163-77054EE4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5ACD8-4D00-470D-B3A3-BAA56A9B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9A72-A5DC-4D94-91D3-6A4895AC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BF867-431C-458E-A4E6-349A817F1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443A6-C010-4832-9E54-08B612E4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9069-83BB-4DC9-A80D-3613E6C436C3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A2F23-D3F8-48BA-98D6-004FD17B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8CB0-84CD-4981-819A-838B7F15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5D3F-536B-4CA3-98F6-51BE457E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3B18-BEFC-4710-A1D3-E8E1A2765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2AB5-0B4C-49DF-B29F-F6CD6687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DA7B0-B41E-47EF-8876-B8939728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3BE1-703B-4F9E-A30B-0E733F8DC572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A0A48-9D75-4F18-81B9-CB397594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1718C-8AF8-41CC-8DA9-ACEC735A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46930-8BEC-4696-B6DB-CA034121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6DA77-D8CC-4F38-8221-38F887EB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4E735-9E0D-4B49-A1A5-2934BC486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539EF-03A7-4FC0-A9FB-9FA087E66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5DF4F-CC25-4C99-B6AF-20F09F59D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C3CF1-3BB4-4B43-A9AD-44B30F0B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B91B-89EB-4479-B75D-210A84A20962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47632-9DAD-4C66-85E8-DB296CE4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930D-EB9F-400C-A4E3-B4DB1DFE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7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93AD-8178-4A77-8C9C-4FC292C1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A6C95-1F0E-44AE-A47E-78F1975B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DAD2-0ECB-4237-8DDB-A4358C5454A6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D87B3-0E64-418B-97B2-F367B711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B9DE2-C966-4FF2-9903-F16F368D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702E2-39ED-46D6-9D97-FA7F3CAA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910-9024-47AB-8F10-B11E1485BE3F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35C01-49D9-4669-AE55-1D521EB8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5F39D-12C1-482E-B2B4-81FF69F5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416C-C080-437B-BF3E-A00CE6F1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5C93-AE0F-414C-BDA4-48D51708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74FA-0DDB-4DA4-BDD0-3DE1FA0BF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13330-F607-4DF0-B16D-2D8E724D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7ADD-E0A1-46B4-831D-F3FE59FC5193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94D40-F803-47B3-8DF6-EEB17673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E8225-64B2-496B-9C26-5B63CB8C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D705-B519-445E-A95D-E4E83BAE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2DCAD-63F9-436B-AFDF-4921F6127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A7682-18FD-4D70-BD3E-6CDD26E9E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7B6DC-20D9-48A6-97C9-4B11D16F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D193-24B8-4DE3-B4C7-CA236D7AA685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09D6B-3EB1-4A94-9ACC-83D38F10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2C720-1EE9-4B36-91B8-492A611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F27D8-CA1E-4281-BBCB-5238B5AD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FB0CA-0BCA-44D1-B305-C50B173C8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D7F9-0D8A-477D-A6E1-3233BCDE2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CA23-4142-49DD-898F-895280CD37C3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D7ABA-C7B8-45C9-9C79-B8D0A3F8E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457C2-B0F8-4ADC-95E2-50015B2EE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68BAF-878C-433A-BEC0-38D1A89C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1EA71D-1149-4379-850C-44ED6D9F9AEE}"/>
              </a:ext>
            </a:extLst>
          </p:cNvPr>
          <p:cNvSpPr txBox="1"/>
          <p:nvPr/>
        </p:nvSpPr>
        <p:spPr>
          <a:xfrm>
            <a:off x="1179095" y="0"/>
            <a:ext cx="955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TRƯỜNG THCS BẠCH ĐẰNG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9550D-352D-4474-BB83-76CEBC19D66B}"/>
              </a:ext>
            </a:extLst>
          </p:cNvPr>
          <p:cNvSpPr txBox="1"/>
          <p:nvPr/>
        </p:nvSpPr>
        <p:spPr>
          <a:xfrm>
            <a:off x="902367" y="426931"/>
            <a:ext cx="1010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KHOA HỌC TỰ NHIÊN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29A73-DFA3-46F2-B764-241A40BC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5" y="1525303"/>
            <a:ext cx="3667182" cy="4905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BF1120-8798-4B0F-870E-53E42D9D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160" y="1525302"/>
            <a:ext cx="3667182" cy="49057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6448C-F7A4-4AD7-B4CE-F893E1BC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43691-B017-41F1-8471-C7FA1621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78" y="2433515"/>
            <a:ext cx="4487817" cy="3580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F39BD861-1DED-477D-87D4-182305062517}"/>
              </a:ext>
            </a:extLst>
          </p:cNvPr>
          <p:cNvSpPr/>
          <p:nvPr/>
        </p:nvSpPr>
        <p:spPr>
          <a:xfrm>
            <a:off x="288759" y="96465"/>
            <a:ext cx="11951367" cy="12970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48201-6C30-4FD7-B119-50042ECF4147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79E40-CAA9-432A-A98F-F694D436B17B}"/>
              </a:ext>
            </a:extLst>
          </p:cNvPr>
          <p:cNvSpPr txBox="1"/>
          <p:nvPr/>
        </p:nvSpPr>
        <p:spPr>
          <a:xfrm>
            <a:off x="659469" y="1673994"/>
            <a:ext cx="1115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link: lms.vnedu.vn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khoản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đèn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FC21BC06-3D05-4C08-B37A-61B9DDBAFE7E}"/>
              </a:ext>
            </a:extLst>
          </p:cNvPr>
          <p:cNvSpPr/>
          <p:nvPr/>
        </p:nvSpPr>
        <p:spPr>
          <a:xfrm>
            <a:off x="1756932" y="3696661"/>
            <a:ext cx="2148273" cy="641262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10" descr="Line arrow Clockwise curve">
            <a:extLst>
              <a:ext uri="{FF2B5EF4-FFF2-40B4-BE49-F238E27FC236}">
                <a16:creationId xmlns:a16="http://schemas.microsoft.com/office/drawing/2014/main" id="{B981A4CA-CFC1-4FB4-B3EE-920802CCE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1875575" y="3012839"/>
            <a:ext cx="724833" cy="939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63F36-E6DB-4AA3-852C-716AA6A86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001" y="2657177"/>
            <a:ext cx="5973265" cy="2800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369B2084-F13B-4A86-8302-BC9BA23A9004}"/>
              </a:ext>
            </a:extLst>
          </p:cNvPr>
          <p:cNvSpPr/>
          <p:nvPr/>
        </p:nvSpPr>
        <p:spPr>
          <a:xfrm>
            <a:off x="9633006" y="3737014"/>
            <a:ext cx="1178328" cy="641262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Graphic 15" descr="Line arrow Clockwise curve">
            <a:extLst>
              <a:ext uri="{FF2B5EF4-FFF2-40B4-BE49-F238E27FC236}">
                <a16:creationId xmlns:a16="http://schemas.microsoft.com/office/drawing/2014/main" id="{BFAD358F-0FD6-49DE-BD3E-FA6C1AE14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8948151" y="3396437"/>
            <a:ext cx="724833" cy="5150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84D6F-276A-443C-8452-F87538F7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9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7113B-7EAF-44C4-B8D1-CAC81469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33" y="2048585"/>
            <a:ext cx="7004134" cy="4306674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28C8C1D3-D9D8-4CC1-AFC6-69C445FAF61F}"/>
              </a:ext>
            </a:extLst>
          </p:cNvPr>
          <p:cNvSpPr/>
          <p:nvPr/>
        </p:nvSpPr>
        <p:spPr>
          <a:xfrm>
            <a:off x="4251157" y="3480095"/>
            <a:ext cx="2261937" cy="641262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Graphic 9" descr="Line arrow Clockwise curve">
            <a:extLst>
              <a:ext uri="{FF2B5EF4-FFF2-40B4-BE49-F238E27FC236}">
                <a16:creationId xmlns:a16="http://schemas.microsoft.com/office/drawing/2014/main" id="{71B790BA-DC35-450F-981C-A529B5013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3888740" y="2824940"/>
            <a:ext cx="724833" cy="98868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8DD5BB5E-BBB0-4130-8971-F73FCC7B76A6}"/>
              </a:ext>
            </a:extLst>
          </p:cNvPr>
          <p:cNvSpPr/>
          <p:nvPr/>
        </p:nvSpPr>
        <p:spPr>
          <a:xfrm>
            <a:off x="288759" y="96465"/>
            <a:ext cx="11951367" cy="12970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A9B6D-48C2-497B-9ED3-EE97B30F8AF5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BECE-DDEA-4A5D-8056-21B7881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89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77E3D-EA84-4480-A15E-EFFF905B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765" y="1675928"/>
            <a:ext cx="7649454" cy="4436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1D69A219-C5A1-49B7-9E73-DD9A62ED8548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121C5-4FC1-4C5D-9784-4A3E78EE9DB9}"/>
              </a:ext>
            </a:extLst>
          </p:cNvPr>
          <p:cNvSpPr txBox="1"/>
          <p:nvPr/>
        </p:nvSpPr>
        <p:spPr>
          <a:xfrm>
            <a:off x="826168" y="209655"/>
            <a:ext cx="10820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AA7A8588-A800-4D15-AA99-EDAB22CAECAB}"/>
              </a:ext>
            </a:extLst>
          </p:cNvPr>
          <p:cNvSpPr/>
          <p:nvPr/>
        </p:nvSpPr>
        <p:spPr>
          <a:xfrm>
            <a:off x="8755237" y="1839689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Graphic 12" descr="Line arrow Clockwise curve">
            <a:extLst>
              <a:ext uri="{FF2B5EF4-FFF2-40B4-BE49-F238E27FC236}">
                <a16:creationId xmlns:a16="http://schemas.microsoft.com/office/drawing/2014/main" id="{A4DDEAB2-FD6D-43E8-B591-165B6E35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8755643" y="1418406"/>
            <a:ext cx="724833" cy="515044"/>
          </a:xfrm>
          <a:prstGeom prst="rect">
            <a:avLst/>
          </a:prstGeom>
        </p:spPr>
      </p:pic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537D5C3F-97AF-4385-B9BE-181896D12275}"/>
              </a:ext>
            </a:extLst>
          </p:cNvPr>
          <p:cNvSpPr/>
          <p:nvPr/>
        </p:nvSpPr>
        <p:spPr>
          <a:xfrm>
            <a:off x="7207180" y="1748593"/>
            <a:ext cx="1006380" cy="331267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Graphic 14" descr="Line arrow Clockwise curve">
            <a:extLst>
              <a:ext uri="{FF2B5EF4-FFF2-40B4-BE49-F238E27FC236}">
                <a16:creationId xmlns:a16="http://schemas.microsoft.com/office/drawing/2014/main" id="{2C08326F-FB32-480D-8AFD-5EEF92BB8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7207586" y="1378299"/>
            <a:ext cx="724833" cy="515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FF6EF-24ED-41A2-A0A7-BDC0B42B8F00}"/>
              </a:ext>
            </a:extLst>
          </p:cNvPr>
          <p:cNvSpPr txBox="1"/>
          <p:nvPr/>
        </p:nvSpPr>
        <p:spPr>
          <a:xfrm>
            <a:off x="171837" y="2690336"/>
            <a:ext cx="30914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DF732-AEFA-495D-A8C7-996EC58D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6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765B4-8BFE-4964-AEDB-A29268F4A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45" y="1708126"/>
            <a:ext cx="9914509" cy="4940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DCD8191-5C4D-4C2A-9592-C18222927571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F9650-9278-43CF-B4C1-956778A5B316}"/>
              </a:ext>
            </a:extLst>
          </p:cNvPr>
          <p:cNvSpPr txBox="1"/>
          <p:nvPr/>
        </p:nvSpPr>
        <p:spPr>
          <a:xfrm>
            <a:off x="826168" y="209655"/>
            <a:ext cx="10820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AB67CD9F-C306-46F6-B30C-FE5DA7CDAC41}"/>
              </a:ext>
            </a:extLst>
          </p:cNvPr>
          <p:cNvSpPr/>
          <p:nvPr/>
        </p:nvSpPr>
        <p:spPr>
          <a:xfrm>
            <a:off x="8113556" y="2096361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Graphic 8" descr="Line arrow Clockwise curve">
            <a:extLst>
              <a:ext uri="{FF2B5EF4-FFF2-40B4-BE49-F238E27FC236}">
                <a16:creationId xmlns:a16="http://schemas.microsoft.com/office/drawing/2014/main" id="{7932D3D7-AACA-47DB-90A7-7F1563670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8113962" y="1675078"/>
            <a:ext cx="724833" cy="515044"/>
          </a:xfrm>
          <a:prstGeom prst="rect">
            <a:avLst/>
          </a:prstGeom>
        </p:spPr>
      </p:pic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6221B84E-E6C7-4E8C-AE15-06B1C03F8ADC}"/>
              </a:ext>
            </a:extLst>
          </p:cNvPr>
          <p:cNvSpPr/>
          <p:nvPr/>
        </p:nvSpPr>
        <p:spPr>
          <a:xfrm>
            <a:off x="3537040" y="3042850"/>
            <a:ext cx="1620498" cy="386150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92CEFD64-C1B3-4EE2-9A2D-96515CBB8E7E}"/>
              </a:ext>
            </a:extLst>
          </p:cNvPr>
          <p:cNvSpPr/>
          <p:nvPr/>
        </p:nvSpPr>
        <p:spPr>
          <a:xfrm>
            <a:off x="6095999" y="3042850"/>
            <a:ext cx="1620498" cy="386150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AC3FE5A-A9FF-416B-ACB0-F7395C9FEF58}"/>
              </a:ext>
            </a:extLst>
          </p:cNvPr>
          <p:cNvSpPr/>
          <p:nvPr/>
        </p:nvSpPr>
        <p:spPr>
          <a:xfrm>
            <a:off x="8540185" y="3037700"/>
            <a:ext cx="1620498" cy="386150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28BD67-5B96-4D88-8C63-BE0C649430E6}"/>
              </a:ext>
            </a:extLst>
          </p:cNvPr>
          <p:cNvSpPr/>
          <p:nvPr/>
        </p:nvSpPr>
        <p:spPr>
          <a:xfrm>
            <a:off x="112411" y="1294378"/>
            <a:ext cx="962527" cy="388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A79FFE4-5AD5-4AC4-98DF-E483F5D0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25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B2E95-3C47-4C6C-9B14-4FFD7EC3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58" y="1723151"/>
            <a:ext cx="9184106" cy="4639021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035D499C-FD4F-4EDC-910D-64A0374097C2}"/>
              </a:ext>
            </a:extLst>
          </p:cNvPr>
          <p:cNvSpPr/>
          <p:nvPr/>
        </p:nvSpPr>
        <p:spPr>
          <a:xfrm>
            <a:off x="6236630" y="2048230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Line arrow Clockwise curve">
            <a:extLst>
              <a:ext uri="{FF2B5EF4-FFF2-40B4-BE49-F238E27FC236}">
                <a16:creationId xmlns:a16="http://schemas.microsoft.com/office/drawing/2014/main" id="{3BB9267C-1994-4454-B66D-4D407EEA5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5932238" y="1626947"/>
            <a:ext cx="724833" cy="5150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AF2CDB-1274-4BEF-BDDE-0730345AEF57}"/>
              </a:ext>
            </a:extLst>
          </p:cNvPr>
          <p:cNvSpPr/>
          <p:nvPr/>
        </p:nvSpPr>
        <p:spPr>
          <a:xfrm>
            <a:off x="328863" y="1425456"/>
            <a:ext cx="962527" cy="388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BE34DDB-F256-4EF5-9275-75D604042874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6C090-0417-4E08-ADF1-C4CCB5150A42}"/>
              </a:ext>
            </a:extLst>
          </p:cNvPr>
          <p:cNvSpPr txBox="1"/>
          <p:nvPr/>
        </p:nvSpPr>
        <p:spPr>
          <a:xfrm>
            <a:off x="826168" y="209655"/>
            <a:ext cx="10820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E51AB3D8-ED1C-43F9-9328-CFEAA825ECAF}"/>
              </a:ext>
            </a:extLst>
          </p:cNvPr>
          <p:cNvSpPr/>
          <p:nvPr/>
        </p:nvSpPr>
        <p:spPr>
          <a:xfrm>
            <a:off x="2025579" y="3227324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Line arrow Clockwise curve">
            <a:extLst>
              <a:ext uri="{FF2B5EF4-FFF2-40B4-BE49-F238E27FC236}">
                <a16:creationId xmlns:a16="http://schemas.microsoft.com/office/drawing/2014/main" id="{9133DE66-4B9B-45DD-ADBF-0104600F1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1721187" y="2806041"/>
            <a:ext cx="724833" cy="5150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26C67F-C0CE-4FB0-B7F0-8447F93935BB}"/>
              </a:ext>
            </a:extLst>
          </p:cNvPr>
          <p:cNvSpPr txBox="1"/>
          <p:nvPr/>
        </p:nvSpPr>
        <p:spPr>
          <a:xfrm>
            <a:off x="112296" y="2917940"/>
            <a:ext cx="17886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E591D291-29CA-4B8E-A532-3F6F928A60D4}"/>
              </a:ext>
            </a:extLst>
          </p:cNvPr>
          <p:cNvSpPr/>
          <p:nvPr/>
        </p:nvSpPr>
        <p:spPr>
          <a:xfrm>
            <a:off x="4183244" y="4438503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Graphic 16" descr="Line arrow Clockwise curve">
            <a:extLst>
              <a:ext uri="{FF2B5EF4-FFF2-40B4-BE49-F238E27FC236}">
                <a16:creationId xmlns:a16="http://schemas.microsoft.com/office/drawing/2014/main" id="{D369667B-8EF3-420C-95BA-981838B3E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3878852" y="4017220"/>
            <a:ext cx="724833" cy="5150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702A88-5E01-404B-BC02-0CB45CAEA74A}"/>
              </a:ext>
            </a:extLst>
          </p:cNvPr>
          <p:cNvSpPr txBox="1"/>
          <p:nvPr/>
        </p:nvSpPr>
        <p:spPr>
          <a:xfrm>
            <a:off x="2929296" y="4115402"/>
            <a:ext cx="8532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F419B6D-AD7D-461A-B04F-2091C7E9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8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FFB0F-5CA0-4D7F-84DA-00A020F9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20" y="1876927"/>
            <a:ext cx="7541533" cy="3785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4F4BF02D-A29C-4285-9068-5BF33BFA1A02}"/>
              </a:ext>
            </a:extLst>
          </p:cNvPr>
          <p:cNvSpPr/>
          <p:nvPr/>
        </p:nvSpPr>
        <p:spPr>
          <a:xfrm>
            <a:off x="4287514" y="5007993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 descr="Line arrow Clockwise curve">
            <a:extLst>
              <a:ext uri="{FF2B5EF4-FFF2-40B4-BE49-F238E27FC236}">
                <a16:creationId xmlns:a16="http://schemas.microsoft.com/office/drawing/2014/main" id="{FA6DA530-C8E0-45F3-A975-34F7383AF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44219">
            <a:off x="4406092" y="5405339"/>
            <a:ext cx="724833" cy="515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0B956-F32E-44BD-B407-035854E4B54F}"/>
              </a:ext>
            </a:extLst>
          </p:cNvPr>
          <p:cNvSpPr txBox="1"/>
          <p:nvPr/>
        </p:nvSpPr>
        <p:spPr>
          <a:xfrm>
            <a:off x="2518110" y="6037451"/>
            <a:ext cx="42516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học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3C47B29-A40B-4159-8E5A-E0198FC83BB6}"/>
              </a:ext>
            </a:extLst>
          </p:cNvPr>
          <p:cNvSpPr/>
          <p:nvPr/>
        </p:nvSpPr>
        <p:spPr>
          <a:xfrm>
            <a:off x="2891848" y="4077555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phic 7" descr="Line arrow Clockwise curve">
            <a:extLst>
              <a:ext uri="{FF2B5EF4-FFF2-40B4-BE49-F238E27FC236}">
                <a16:creationId xmlns:a16="http://schemas.microsoft.com/office/drawing/2014/main" id="{D97DF965-8729-4888-85C4-DA869A0E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2587456" y="3656272"/>
            <a:ext cx="724833" cy="515044"/>
          </a:xfrm>
          <a:prstGeom prst="rect">
            <a:avLst/>
          </a:prstGeom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F4259CDA-11DA-440D-996F-9856D01D34A9}"/>
              </a:ext>
            </a:extLst>
          </p:cNvPr>
          <p:cNvSpPr/>
          <p:nvPr/>
        </p:nvSpPr>
        <p:spPr>
          <a:xfrm>
            <a:off x="2619133" y="4510692"/>
            <a:ext cx="853259" cy="280278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10" descr="Line arrow Clockwise curve">
            <a:extLst>
              <a:ext uri="{FF2B5EF4-FFF2-40B4-BE49-F238E27FC236}">
                <a16:creationId xmlns:a16="http://schemas.microsoft.com/office/drawing/2014/main" id="{3B63281B-7ADF-451A-B2C6-D4A7DCB96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36167">
            <a:off x="1991353" y="4588301"/>
            <a:ext cx="724833" cy="515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BF3B92-E0E5-4E29-9AD0-68521DDB22AB}"/>
              </a:ext>
            </a:extLst>
          </p:cNvPr>
          <p:cNvSpPr txBox="1"/>
          <p:nvPr/>
        </p:nvSpPr>
        <p:spPr>
          <a:xfrm>
            <a:off x="551294" y="5149147"/>
            <a:ext cx="24806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AF4E62C-B821-4156-A308-3106BF77141E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5F5F4-0455-435E-B365-B15211C9E0B4}"/>
              </a:ext>
            </a:extLst>
          </p:cNvPr>
          <p:cNvSpPr txBox="1"/>
          <p:nvPr/>
        </p:nvSpPr>
        <p:spPr>
          <a:xfrm>
            <a:off x="826168" y="209655"/>
            <a:ext cx="10820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85AACB-CA7A-4CB4-BCB1-9B9E23FE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23908-C992-41CD-868A-E10E8C0A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71796-5A66-4993-A66D-817F0FF9D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9E44D-08D3-48CD-98D7-7A5E8B2C6A7C}"/>
              </a:ext>
            </a:extLst>
          </p:cNvPr>
          <p:cNvSpPr txBox="1"/>
          <p:nvPr/>
        </p:nvSpPr>
        <p:spPr>
          <a:xfrm>
            <a:off x="3001106" y="2880568"/>
            <a:ext cx="69810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CHÚNG TA CÙNG LUYỆN TẬP NHÉ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05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D91E33-D9E7-449C-A95C-A4F5395C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1" y="1778953"/>
            <a:ext cx="7648575" cy="4181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5C9FBCEB-048A-4454-9C22-83DD4C894A93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ED7C6-959C-4583-92D0-D70FDBA3FA2C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C0D9A9C-BE7B-4054-A369-30A3F6DF753A}"/>
              </a:ext>
            </a:extLst>
          </p:cNvPr>
          <p:cNvSpPr/>
          <p:nvPr/>
        </p:nvSpPr>
        <p:spPr>
          <a:xfrm>
            <a:off x="4940963" y="5357023"/>
            <a:ext cx="2261937" cy="641262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Graphic 9" descr="Line arrow Clockwise curve">
            <a:extLst>
              <a:ext uri="{FF2B5EF4-FFF2-40B4-BE49-F238E27FC236}">
                <a16:creationId xmlns:a16="http://schemas.microsoft.com/office/drawing/2014/main" id="{7631004C-4E6D-4120-9ACA-BB0C50070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4578546" y="4701868"/>
            <a:ext cx="724833" cy="988687"/>
          </a:xfrm>
          <a:prstGeom prst="rect">
            <a:avLst/>
          </a:prstGeom>
        </p:spPr>
      </p:pic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D1C0E63C-625F-4ECC-B340-DD068C9E2D11}"/>
              </a:ext>
            </a:extLst>
          </p:cNvPr>
          <p:cNvSpPr/>
          <p:nvPr/>
        </p:nvSpPr>
        <p:spPr>
          <a:xfrm>
            <a:off x="4443663" y="1778953"/>
            <a:ext cx="1395664" cy="593814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Graphic 11" descr="Line arrow Clockwise curve">
            <a:extLst>
              <a:ext uri="{FF2B5EF4-FFF2-40B4-BE49-F238E27FC236}">
                <a16:creationId xmlns:a16="http://schemas.microsoft.com/office/drawing/2014/main" id="{49FA8F21-C491-40BE-8F69-55D683CCE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3912934" y="1199400"/>
            <a:ext cx="671201" cy="806756"/>
          </a:xfrm>
          <a:prstGeom prst="rect">
            <a:avLst/>
          </a:prstGeom>
        </p:spPr>
      </p:pic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FF5A0827-ABF1-4C90-812E-0059DE813EC6}"/>
              </a:ext>
            </a:extLst>
          </p:cNvPr>
          <p:cNvSpPr/>
          <p:nvPr/>
        </p:nvSpPr>
        <p:spPr>
          <a:xfrm>
            <a:off x="2271712" y="3688641"/>
            <a:ext cx="2669252" cy="916884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Line arrow Clockwise curve">
            <a:extLst>
              <a:ext uri="{FF2B5EF4-FFF2-40B4-BE49-F238E27FC236}">
                <a16:creationId xmlns:a16="http://schemas.microsoft.com/office/drawing/2014/main" id="{3FB231D0-735F-4DA0-82B4-ADC908420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1752728" y="3006927"/>
            <a:ext cx="1100452" cy="901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AC796-02A8-45FF-A0F5-30BD25B3D4DD}"/>
              </a:ext>
            </a:extLst>
          </p:cNvPr>
          <p:cNvSpPr txBox="1"/>
          <p:nvPr/>
        </p:nvSpPr>
        <p:spPr>
          <a:xfrm>
            <a:off x="256674" y="3688641"/>
            <a:ext cx="179671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E32F0-3F38-422C-80FC-1C3F5835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11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DC339-910B-42AB-B3F2-0B2D86B1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774153"/>
            <a:ext cx="9582150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D0F7CAA5-5FF6-45F3-988F-D594E9FAC598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D8238-E994-47F9-8B7C-19B73971B704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CF575DC5-F00A-4503-921C-A14D25A2CC62}"/>
              </a:ext>
            </a:extLst>
          </p:cNvPr>
          <p:cNvSpPr/>
          <p:nvPr/>
        </p:nvSpPr>
        <p:spPr>
          <a:xfrm>
            <a:off x="4443663" y="5035497"/>
            <a:ext cx="1395664" cy="593814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Line arrow Clockwise curve">
            <a:extLst>
              <a:ext uri="{FF2B5EF4-FFF2-40B4-BE49-F238E27FC236}">
                <a16:creationId xmlns:a16="http://schemas.microsoft.com/office/drawing/2014/main" id="{BF2BB9FC-DB5E-4EEA-997B-15493ED2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3912934" y="4455944"/>
            <a:ext cx="671201" cy="8067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7E973-1530-4FF9-A7C0-FF944D89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5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09217-CDB4-4AE4-8395-0461844D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30" y="1742073"/>
            <a:ext cx="8372475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239BD1-5370-4D2E-B199-80999431D189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49952-B91C-4E18-808B-9B6D451927FE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3548B93-E75F-4A24-8D35-8E77CB1CAE1A}"/>
              </a:ext>
            </a:extLst>
          </p:cNvPr>
          <p:cNvSpPr/>
          <p:nvPr/>
        </p:nvSpPr>
        <p:spPr>
          <a:xfrm>
            <a:off x="2050130" y="2630904"/>
            <a:ext cx="1912270" cy="545433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Line arrow Clockwise curve">
            <a:extLst>
              <a:ext uri="{FF2B5EF4-FFF2-40B4-BE49-F238E27FC236}">
                <a16:creationId xmlns:a16="http://schemas.microsoft.com/office/drawing/2014/main" id="{57464945-AF32-4F52-85FA-7F4FF9889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1610711" y="2149669"/>
            <a:ext cx="616515" cy="637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6D31F-67C9-482B-B70C-1B775AB25167}"/>
              </a:ext>
            </a:extLst>
          </p:cNvPr>
          <p:cNvSpPr txBox="1"/>
          <p:nvPr/>
        </p:nvSpPr>
        <p:spPr>
          <a:xfrm>
            <a:off x="366143" y="2495377"/>
            <a:ext cx="155282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8A4DF1-8EAF-40B8-B72B-0C1F6D87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81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FC31A1-891C-4884-9C05-926DA46B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809" y="6308167"/>
            <a:ext cx="2743200" cy="365125"/>
          </a:xfrm>
        </p:spPr>
        <p:txBody>
          <a:bodyPr/>
          <a:lstStyle/>
          <a:p>
            <a:fld id="{37159D76-FE9E-41D3-BB8E-29598E2F3197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B32E19F-B43A-4294-A4D9-FD48F2EF7438}"/>
              </a:ext>
            </a:extLst>
          </p:cNvPr>
          <p:cNvSpPr/>
          <p:nvPr/>
        </p:nvSpPr>
        <p:spPr>
          <a:xfrm>
            <a:off x="4279832" y="35608"/>
            <a:ext cx="4330768" cy="140616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5C354-F3AB-4597-9D08-5DF413B38EC1}"/>
              </a:ext>
            </a:extLst>
          </p:cNvPr>
          <p:cNvSpPr txBox="1"/>
          <p:nvPr/>
        </p:nvSpPr>
        <p:spPr>
          <a:xfrm>
            <a:off x="4734029" y="477078"/>
            <a:ext cx="342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online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927F1-8E2C-410E-B920-886985CBE332}"/>
              </a:ext>
            </a:extLst>
          </p:cNvPr>
          <p:cNvSpPr txBox="1"/>
          <p:nvPr/>
        </p:nvSpPr>
        <p:spPr>
          <a:xfrm>
            <a:off x="1129204" y="1095072"/>
            <a:ext cx="2631688" cy="554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Tham gia đầy đủ các buổi học theo thời khóa biểu; đọc tài liệu và thực hiện các hoạt động trước buổi học theo yêu cầu của giáo viên.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Chuẩn bị đồ dùng học tập đầy đủ, kiểm tra kết nối mạng và tiến hành đăng nhập hệ thống trước khi tiết học bắt đầu từ 05 - 10 phút.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camera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microphone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camera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microphone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AA5D5-492B-4577-80C7-C84C818F9D3C}"/>
              </a:ext>
            </a:extLst>
          </p:cNvPr>
          <p:cNvSpPr txBox="1"/>
          <p:nvPr/>
        </p:nvSpPr>
        <p:spPr>
          <a:xfrm>
            <a:off x="3839895" y="1432775"/>
            <a:ext cx="2390455" cy="538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15000"/>
              </a:lnSpc>
              <a:spcBef>
                <a:spcPts val="3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trễ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trễ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(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eaLnBrk="1" hangingPunct="1">
              <a:lnSpc>
                <a:spcPct val="115000"/>
              </a:lnSpc>
              <a:spcBef>
                <a:spcPts val="300"/>
              </a:spcBef>
              <a:buClrTx/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VNPT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300"/>
              </a:spcBef>
              <a:buClrTx/>
              <a:buFontTx/>
              <a:buNone/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7E18E-E54A-42F2-B14D-81768DFD0AB2}"/>
              </a:ext>
            </a:extLst>
          </p:cNvPr>
          <p:cNvSpPr txBox="1"/>
          <p:nvPr/>
        </p:nvSpPr>
        <p:spPr>
          <a:xfrm>
            <a:off x="6309354" y="1804864"/>
            <a:ext cx="2390455" cy="378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15000"/>
              </a:lnSpc>
              <a:spcBef>
                <a:spcPts val="3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mic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7BB32-24D4-4F13-B198-E4E5A7F05914}"/>
              </a:ext>
            </a:extLst>
          </p:cNvPr>
          <p:cNvSpPr txBox="1"/>
          <p:nvPr/>
        </p:nvSpPr>
        <p:spPr>
          <a:xfrm>
            <a:off x="8826567" y="1804864"/>
            <a:ext cx="2358860" cy="353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Bef>
                <a:spcPts val="3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Internet,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8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296B3-2FF5-4E1E-BCE0-7B359041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8" y="2075860"/>
            <a:ext cx="10239375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D2F7D0D4-E2D5-4301-A64A-397A4375C88E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0FE3A-3963-4D2A-8D8C-F1906056ECB2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716CF9BF-426D-4427-A955-C3D0DE363D50}"/>
              </a:ext>
            </a:extLst>
          </p:cNvPr>
          <p:cNvSpPr/>
          <p:nvPr/>
        </p:nvSpPr>
        <p:spPr>
          <a:xfrm>
            <a:off x="7972924" y="2228129"/>
            <a:ext cx="1395664" cy="593814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Line arrow Clockwise curve">
            <a:extLst>
              <a:ext uri="{FF2B5EF4-FFF2-40B4-BE49-F238E27FC236}">
                <a16:creationId xmlns:a16="http://schemas.microsoft.com/office/drawing/2014/main" id="{B9338E0B-79FF-4E26-9297-7B5968D6A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7467462" y="1700684"/>
            <a:ext cx="671201" cy="74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D012F-059E-40E1-A59B-31E7EE3B314E}"/>
              </a:ext>
            </a:extLst>
          </p:cNvPr>
          <p:cNvSpPr txBox="1"/>
          <p:nvPr/>
        </p:nvSpPr>
        <p:spPr>
          <a:xfrm>
            <a:off x="5504656" y="1538652"/>
            <a:ext cx="17485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A1EC7-27A8-4734-BE0D-562AE761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32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520665-C56B-4466-9184-1F41CC2A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68" y="2332094"/>
            <a:ext cx="7467600" cy="4326535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B763A38-3B06-4075-AD1F-ACA634440A44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767C6-9601-46BF-B7AF-FBF5195312C1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A26F3-D1E7-4349-8CDD-87C2DA4E1EA3}"/>
              </a:ext>
            </a:extLst>
          </p:cNvPr>
          <p:cNvSpPr txBox="1"/>
          <p:nvPr/>
        </p:nvSpPr>
        <p:spPr>
          <a:xfrm>
            <a:off x="1554961" y="1532043"/>
            <a:ext cx="3467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A73A366A-8A6F-40D6-998D-23E50818BCFC}"/>
              </a:ext>
            </a:extLst>
          </p:cNvPr>
          <p:cNvSpPr/>
          <p:nvPr/>
        </p:nvSpPr>
        <p:spPr>
          <a:xfrm>
            <a:off x="4688243" y="2701060"/>
            <a:ext cx="850234" cy="326566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phic 7" descr="Line arrow Clockwise curve">
            <a:extLst>
              <a:ext uri="{FF2B5EF4-FFF2-40B4-BE49-F238E27FC236}">
                <a16:creationId xmlns:a16="http://schemas.microsoft.com/office/drawing/2014/main" id="{B84A2162-66E2-4577-BEFE-32C4C5FFA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4289388" y="1866941"/>
            <a:ext cx="671201" cy="10799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6646A-3CFF-4EAC-A9CD-F9BB8464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8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998E9-EAC5-48B1-BBE5-0B276C2E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759618"/>
            <a:ext cx="8153400" cy="46863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EF193BF-658C-4439-B50B-D4E7666F2F56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1E7D9-C2AA-468A-A982-A9E185A9D719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8ECA4-EE4E-41BD-BB34-0967CEE7CE3C}"/>
              </a:ext>
            </a:extLst>
          </p:cNvPr>
          <p:cNvSpPr txBox="1"/>
          <p:nvPr/>
        </p:nvSpPr>
        <p:spPr>
          <a:xfrm>
            <a:off x="4944923" y="4912024"/>
            <a:ext cx="15820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trống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99F76-507C-4C2E-89B1-60940D77E93C}"/>
              </a:ext>
            </a:extLst>
          </p:cNvPr>
          <p:cNvSpPr txBox="1"/>
          <p:nvPr/>
        </p:nvSpPr>
        <p:spPr>
          <a:xfrm>
            <a:off x="826168" y="4100725"/>
            <a:ext cx="701954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F6DE05E-9B1A-439F-B1DF-C770A5D5CAF9}"/>
              </a:ext>
            </a:extLst>
          </p:cNvPr>
          <p:cNvSpPr/>
          <p:nvPr/>
        </p:nvSpPr>
        <p:spPr>
          <a:xfrm>
            <a:off x="4094689" y="5315925"/>
            <a:ext cx="850234" cy="326566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10" descr="Line arrow Clockwise curve">
            <a:extLst>
              <a:ext uri="{FF2B5EF4-FFF2-40B4-BE49-F238E27FC236}">
                <a16:creationId xmlns:a16="http://schemas.microsoft.com/office/drawing/2014/main" id="{9EDAD274-030C-48CC-A0ED-3E5D06B3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3368536" y="4741389"/>
            <a:ext cx="671201" cy="107993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9E7818-5442-4020-806B-9557847D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1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48AED6-203D-43DC-9BD2-58D80A91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92" y="1946498"/>
            <a:ext cx="7019541" cy="4701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8420C-576A-455A-9E6B-BFAE366FFDB2}"/>
              </a:ext>
            </a:extLst>
          </p:cNvPr>
          <p:cNvSpPr txBox="1"/>
          <p:nvPr/>
        </p:nvSpPr>
        <p:spPr>
          <a:xfrm>
            <a:off x="248653" y="2856018"/>
            <a:ext cx="164431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file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open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9C5B27AF-2CBB-4413-80CE-8913D0FE2A13}"/>
              </a:ext>
            </a:extLst>
          </p:cNvPr>
          <p:cNvSpPr/>
          <p:nvPr/>
        </p:nvSpPr>
        <p:spPr>
          <a:xfrm>
            <a:off x="5340529" y="4134138"/>
            <a:ext cx="850234" cy="326566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 descr="Line arrow Clockwise curve">
            <a:extLst>
              <a:ext uri="{FF2B5EF4-FFF2-40B4-BE49-F238E27FC236}">
                <a16:creationId xmlns:a16="http://schemas.microsoft.com/office/drawing/2014/main" id="{FB1B04A8-B285-4CD6-B413-DCCB1FE1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88075">
            <a:off x="3446862" y="1761586"/>
            <a:ext cx="671201" cy="3937619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B39C39D1-33D7-41B2-9180-7C15F5C41CE1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3AEB5-6796-402F-9793-AEC0F0A9F483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DDE3F-D56C-4681-8618-DC065E4D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98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14487-4192-4A97-BD0C-76260D74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52" y="1739158"/>
            <a:ext cx="8276475" cy="4478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7A333863-D90F-4913-B032-C086F2095B91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D3571-FE91-48E1-A600-543C830F4401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7368A-5083-4869-A859-11E0F170CB9C}"/>
              </a:ext>
            </a:extLst>
          </p:cNvPr>
          <p:cNvSpPr txBox="1"/>
          <p:nvPr/>
        </p:nvSpPr>
        <p:spPr>
          <a:xfrm>
            <a:off x="10411327" y="4260608"/>
            <a:ext cx="160421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2E43B9A-71ED-43D9-AECA-B35558F4AD94}"/>
              </a:ext>
            </a:extLst>
          </p:cNvPr>
          <p:cNvSpPr/>
          <p:nvPr/>
        </p:nvSpPr>
        <p:spPr>
          <a:xfrm>
            <a:off x="8863721" y="4260608"/>
            <a:ext cx="850234" cy="326566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phic 7" descr="Line arrow Clockwise curve">
            <a:extLst>
              <a:ext uri="{FF2B5EF4-FFF2-40B4-BE49-F238E27FC236}">
                <a16:creationId xmlns:a16="http://schemas.microsoft.com/office/drawing/2014/main" id="{98BE885D-5E46-4861-91D3-BF22D606D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131103">
            <a:off x="9450018" y="4409770"/>
            <a:ext cx="671201" cy="1079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EC0974-C988-4FEE-8739-DDD1461138E1}"/>
              </a:ext>
            </a:extLst>
          </p:cNvPr>
          <p:cNvSpPr txBox="1"/>
          <p:nvPr/>
        </p:nvSpPr>
        <p:spPr>
          <a:xfrm>
            <a:off x="10563727" y="2228671"/>
            <a:ext cx="145181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F59FFCA7-B4FC-4E33-8FE5-62A15788BA8E}"/>
              </a:ext>
            </a:extLst>
          </p:cNvPr>
          <p:cNvSpPr/>
          <p:nvPr/>
        </p:nvSpPr>
        <p:spPr>
          <a:xfrm>
            <a:off x="8698772" y="3182323"/>
            <a:ext cx="850234" cy="326566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10" descr="Line arrow Clockwise curve">
            <a:extLst>
              <a:ext uri="{FF2B5EF4-FFF2-40B4-BE49-F238E27FC236}">
                <a16:creationId xmlns:a16="http://schemas.microsoft.com/office/drawing/2014/main" id="{E9B00AC7-46D5-4EEF-B0C0-4D97B9671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084109">
            <a:off x="9793163" y="2894192"/>
            <a:ext cx="527970" cy="8494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9E301-B611-4776-9751-46BC54F6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2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2C477-E308-42E3-9C8B-69D5A529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1" y="2210114"/>
            <a:ext cx="7953375" cy="4219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0D58DE-28AF-415B-AE7F-E7279B264D49}"/>
              </a:ext>
            </a:extLst>
          </p:cNvPr>
          <p:cNvSpPr txBox="1"/>
          <p:nvPr/>
        </p:nvSpPr>
        <p:spPr>
          <a:xfrm>
            <a:off x="5049252" y="2025448"/>
            <a:ext cx="263892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B1EB55BF-D88B-4572-93CD-F2C02DF3DD0D}"/>
              </a:ext>
            </a:extLst>
          </p:cNvPr>
          <p:cNvSpPr/>
          <p:nvPr/>
        </p:nvSpPr>
        <p:spPr>
          <a:xfrm>
            <a:off x="8057088" y="2941692"/>
            <a:ext cx="850234" cy="326566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 descr="Line arrow Clockwise curve">
            <a:extLst>
              <a:ext uri="{FF2B5EF4-FFF2-40B4-BE49-F238E27FC236}">
                <a16:creationId xmlns:a16="http://schemas.microsoft.com/office/drawing/2014/main" id="{97958617-A8E0-49EB-8FF2-0E25DBBB7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7658233" y="2107573"/>
            <a:ext cx="671201" cy="107993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B8C5E5FC-2472-4516-8F96-A7CDBC4A8708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33A2A-3AA0-4827-A7AB-7C843C1FE37C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F1019-932E-471C-B247-28F871BB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96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D85BF-DE0C-42DC-BC58-66B8332D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623" y="2333309"/>
            <a:ext cx="4066945" cy="2764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A3BAD0B4-BAA6-48D3-83CA-113484414085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37697-4930-4EB2-9836-CACA4F501083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8AB9F-BC4F-42ED-83B9-1154DE52CFF5}"/>
              </a:ext>
            </a:extLst>
          </p:cNvPr>
          <p:cNvSpPr txBox="1"/>
          <p:nvPr/>
        </p:nvSpPr>
        <p:spPr>
          <a:xfrm>
            <a:off x="233804" y="5673491"/>
            <a:ext cx="67497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B2B6E-A670-4E77-A178-E3243CDD4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6" y="1976955"/>
            <a:ext cx="6597871" cy="3477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2D19D9-8FB3-4761-BF2E-F5D6CEDB431C}"/>
              </a:ext>
            </a:extLst>
          </p:cNvPr>
          <p:cNvSpPr txBox="1"/>
          <p:nvPr/>
        </p:nvSpPr>
        <p:spPr>
          <a:xfrm>
            <a:off x="7866492" y="5454314"/>
            <a:ext cx="34932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18024-FA7C-4919-9334-8C6DB16F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22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A1569-46A9-45DE-A4F2-6E2A79ED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635681"/>
            <a:ext cx="10220325" cy="4657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E75FB8BC-C935-49B6-B2C4-E90ABC9DEECD}"/>
              </a:ext>
            </a:extLst>
          </p:cNvPr>
          <p:cNvSpPr/>
          <p:nvPr/>
        </p:nvSpPr>
        <p:spPr>
          <a:xfrm>
            <a:off x="-80211" y="0"/>
            <a:ext cx="12352421" cy="140998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140E1-9867-43F4-AB58-B88C549DA7E8}"/>
              </a:ext>
            </a:extLst>
          </p:cNvPr>
          <p:cNvSpPr txBox="1"/>
          <p:nvPr/>
        </p:nvSpPr>
        <p:spPr>
          <a:xfrm>
            <a:off x="826168" y="20965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E3161-D384-4AF1-85AF-600524BC42B5}"/>
              </a:ext>
            </a:extLst>
          </p:cNvPr>
          <p:cNvSpPr txBox="1"/>
          <p:nvPr/>
        </p:nvSpPr>
        <p:spPr>
          <a:xfrm>
            <a:off x="200526" y="1448728"/>
            <a:ext cx="263892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B168D1B2-23DB-40E5-8E92-888A1BFBF2CB}"/>
              </a:ext>
            </a:extLst>
          </p:cNvPr>
          <p:cNvSpPr/>
          <p:nvPr/>
        </p:nvSpPr>
        <p:spPr>
          <a:xfrm>
            <a:off x="1383569" y="2941692"/>
            <a:ext cx="850234" cy="326566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phic 7" descr="Line arrow Clockwise curve">
            <a:extLst>
              <a:ext uri="{FF2B5EF4-FFF2-40B4-BE49-F238E27FC236}">
                <a16:creationId xmlns:a16="http://schemas.microsoft.com/office/drawing/2014/main" id="{A1E98C22-8AB2-4D7E-BDF8-D59C4909A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984714" y="2107573"/>
            <a:ext cx="671201" cy="1079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00CBD1-8EA0-4B2A-BD0C-18EAE6C3FD9A}"/>
              </a:ext>
            </a:extLst>
          </p:cNvPr>
          <p:cNvSpPr txBox="1"/>
          <p:nvPr/>
        </p:nvSpPr>
        <p:spPr>
          <a:xfrm>
            <a:off x="6343358" y="3219625"/>
            <a:ext cx="263892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D2F8F0F-19A3-423D-BB1D-4F414BACACDA}"/>
              </a:ext>
            </a:extLst>
          </p:cNvPr>
          <p:cNvSpPr/>
          <p:nvPr/>
        </p:nvSpPr>
        <p:spPr>
          <a:xfrm>
            <a:off x="9677340" y="4186989"/>
            <a:ext cx="1528821" cy="478307"/>
          </a:xfrm>
          <a:prstGeom prst="donut">
            <a:avLst>
              <a:gd name="adj" fmla="val 4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10" descr="Line arrow Clockwise curve">
            <a:extLst>
              <a:ext uri="{FF2B5EF4-FFF2-40B4-BE49-F238E27FC236}">
                <a16:creationId xmlns:a16="http://schemas.microsoft.com/office/drawing/2014/main" id="{76FF79AB-F295-4539-8FEC-7BA97DFA0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95612">
            <a:off x="9278486" y="3503237"/>
            <a:ext cx="671201" cy="10799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FF6DD-ED56-4CDF-B87E-38D05B1B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5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23908-C992-41CD-868A-E10E8C0A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71796-5A66-4993-A66D-817F0FF9D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9E44D-08D3-48CD-98D7-7A5E8B2C6A7C}"/>
              </a:ext>
            </a:extLst>
          </p:cNvPr>
          <p:cNvSpPr txBox="1"/>
          <p:nvPr/>
        </p:nvSpPr>
        <p:spPr>
          <a:xfrm>
            <a:off x="3001106" y="2880568"/>
            <a:ext cx="69810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CHÚNG TA CÙNG LUYỆN TẬP NHÉ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8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D129A65-8418-45EF-84AE-AFECABEE492E}"/>
              </a:ext>
            </a:extLst>
          </p:cNvPr>
          <p:cNvSpPr/>
          <p:nvPr/>
        </p:nvSpPr>
        <p:spPr>
          <a:xfrm>
            <a:off x="3705727" y="160420"/>
            <a:ext cx="4186989" cy="13475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A77E8-72FD-47D4-92D1-E5BA3E8E47BF}"/>
              </a:ext>
            </a:extLst>
          </p:cNvPr>
          <p:cNvSpPr txBox="1"/>
          <p:nvPr/>
        </p:nvSpPr>
        <p:spPr>
          <a:xfrm>
            <a:off x="4411578" y="617802"/>
            <a:ext cx="319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91A05-8622-41C8-9ABC-AEA912705E03}"/>
              </a:ext>
            </a:extLst>
          </p:cNvPr>
          <p:cNvSpPr txBox="1"/>
          <p:nvPr/>
        </p:nvSpPr>
        <p:spPr>
          <a:xfrm>
            <a:off x="1992186" y="2387276"/>
            <a:ext cx="661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lms.vnedu.vn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B2AC8-98A0-4241-ABD1-5B35D0ED956E}"/>
              </a:ext>
            </a:extLst>
          </p:cNvPr>
          <p:cNvSpPr txBox="1"/>
          <p:nvPr/>
        </p:nvSpPr>
        <p:spPr>
          <a:xfrm>
            <a:off x="2130462" y="3338986"/>
            <a:ext cx="8590549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+ Khoa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khoa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D357A0-64B0-4DD0-A9C2-D45E6B9F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BE63E-D9CA-43C7-94C4-9EBEE33F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3528F25-91E4-4E2F-A27E-1D4C3DA26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40" y="1482569"/>
            <a:ext cx="8843519" cy="38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 – GV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HS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vi-VN" altLang="en-US" sz="2800" b="1" dirty="0">
                <a:latin typeface="Times New Roman" panose="02020603050405020304" pitchFamily="18" charset="0"/>
              </a:rPr>
              <a:t>HS không vào được lớp học lms thì liên hệ Cô Trang VNPT 0911956868 qua zalo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vi-VN" altLang="en-US" sz="2800" b="1" dirty="0">
                <a:latin typeface="Times New Roman" panose="02020603050405020304" pitchFamily="18" charset="0"/>
              </a:rPr>
              <a:t>HS nghỉ thì PHHS nhắn tin xin phép GVCN qua zalo.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507D1A3E-32EA-4E0A-8191-058B4197C1D9}"/>
              </a:ext>
            </a:extLst>
          </p:cNvPr>
          <p:cNvSpPr/>
          <p:nvPr/>
        </p:nvSpPr>
        <p:spPr>
          <a:xfrm>
            <a:off x="4112514" y="35612"/>
            <a:ext cx="4330768" cy="1406161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D3847-CE4A-441F-8EFE-1B4ADB859517}"/>
              </a:ext>
            </a:extLst>
          </p:cNvPr>
          <p:cNvSpPr txBox="1"/>
          <p:nvPr/>
        </p:nvSpPr>
        <p:spPr>
          <a:xfrm>
            <a:off x="4566711" y="477082"/>
            <a:ext cx="342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DANH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17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;p22">
            <a:extLst>
              <a:ext uri="{FF2B5EF4-FFF2-40B4-BE49-F238E27FC236}">
                <a16:creationId xmlns:a16="http://schemas.microsoft.com/office/drawing/2014/main" id="{9447A048-68B0-4000-82FE-E3075E31E795}"/>
              </a:ext>
            </a:extLst>
          </p:cNvPr>
          <p:cNvSpPr txBox="1">
            <a:spLocks/>
          </p:cNvSpPr>
          <p:nvPr/>
        </p:nvSpPr>
        <p:spPr>
          <a:xfrm>
            <a:off x="2754923" y="1378633"/>
            <a:ext cx="6682154" cy="37914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9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THANKS</a:t>
            </a:r>
            <a:br>
              <a:rPr lang="en-US" sz="4800" dirty="0">
                <a:solidFill>
                  <a:srgbClr val="7C7F9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en-US" sz="4800" dirty="0">
                <a:solidFill>
                  <a:srgbClr val="7C7F9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CHÚC CÁC EM HỌC TỐT</a:t>
            </a:r>
            <a:endParaRPr lang="en-US" sz="3600" dirty="0">
              <a:solidFill>
                <a:srgbClr val="7C7F9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1EA71D-1149-4379-850C-44ED6D9F9AEE}"/>
              </a:ext>
            </a:extLst>
          </p:cNvPr>
          <p:cNvSpPr txBox="1"/>
          <p:nvPr/>
        </p:nvSpPr>
        <p:spPr>
          <a:xfrm>
            <a:off x="1179095" y="0"/>
            <a:ext cx="955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TRƯỜNG THCS BẠCH ĐẰNG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9550D-352D-4474-BB83-76CEBC19D66B}"/>
              </a:ext>
            </a:extLst>
          </p:cNvPr>
          <p:cNvSpPr txBox="1"/>
          <p:nvPr/>
        </p:nvSpPr>
        <p:spPr>
          <a:xfrm>
            <a:off x="902367" y="400110"/>
            <a:ext cx="10106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BỘ MÔN VÀ PHƯƠNG PHÁP HỌC MÔN KHTN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39918-F322-461E-90BB-77F67DCF4CA7}"/>
              </a:ext>
            </a:extLst>
          </p:cNvPr>
          <p:cNvSpPr txBox="1"/>
          <p:nvPr/>
        </p:nvSpPr>
        <p:spPr>
          <a:xfrm>
            <a:off x="1112834" y="1439834"/>
            <a:ext cx="323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CDAE7D-C897-4C46-926E-72879F524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894995"/>
              </p:ext>
            </p:extLst>
          </p:nvPr>
        </p:nvGraphicFramePr>
        <p:xfrm>
          <a:off x="421104" y="1751105"/>
          <a:ext cx="8128000" cy="513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FDD198-EB8C-4EEE-B61D-1FD3E577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648316"/>
              </p:ext>
            </p:extLst>
          </p:nvPr>
        </p:nvGraphicFramePr>
        <p:xfrm>
          <a:off x="9226881" y="1673097"/>
          <a:ext cx="2656976" cy="497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09954311-31D8-465C-8A33-C72B09B751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7871" y="119539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F0ECC-9837-4C92-8080-7188924EE861}"/>
              </a:ext>
            </a:extLst>
          </p:cNvPr>
          <p:cNvSpPr txBox="1"/>
          <p:nvPr/>
        </p:nvSpPr>
        <p:spPr>
          <a:xfrm>
            <a:off x="322091" y="548202"/>
            <a:ext cx="122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1+2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E6972-20C7-45C9-9AAF-C629B466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1EA71D-1149-4379-850C-44ED6D9F9AEE}"/>
              </a:ext>
            </a:extLst>
          </p:cNvPr>
          <p:cNvSpPr txBox="1"/>
          <p:nvPr/>
        </p:nvSpPr>
        <p:spPr>
          <a:xfrm>
            <a:off x="1179095" y="0"/>
            <a:ext cx="955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TRƯỜNG THCS BẠCH ĐẰNG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9550D-352D-4474-BB83-76CEBC19D66B}"/>
              </a:ext>
            </a:extLst>
          </p:cNvPr>
          <p:cNvSpPr txBox="1"/>
          <p:nvPr/>
        </p:nvSpPr>
        <p:spPr>
          <a:xfrm>
            <a:off x="957740" y="407327"/>
            <a:ext cx="1010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KHOA HỌC TỰ NHIÊN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35AA6-E4AE-4BC7-BEEE-2F556947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4" y="1130216"/>
            <a:ext cx="4931719" cy="5545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3B5AC-4B84-41F0-B137-C75962AC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43" y="1130216"/>
            <a:ext cx="4276725" cy="555307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FD52E34-4C98-4168-88A7-0E9198815457}"/>
              </a:ext>
            </a:extLst>
          </p:cNvPr>
          <p:cNvSpPr/>
          <p:nvPr/>
        </p:nvSpPr>
        <p:spPr>
          <a:xfrm>
            <a:off x="1554079" y="1906874"/>
            <a:ext cx="9083841" cy="3169068"/>
          </a:xfrm>
          <a:prstGeom prst="cloudCallout">
            <a:avLst>
              <a:gd name="adj1" fmla="val -39553"/>
              <a:gd name="adj2" fmla="val 711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D38E9-F01E-4B33-8B7C-F980E50F77E3}"/>
              </a:ext>
            </a:extLst>
          </p:cNvPr>
          <p:cNvSpPr txBox="1"/>
          <p:nvPr/>
        </p:nvSpPr>
        <p:spPr>
          <a:xfrm>
            <a:off x="4647328" y="2257172"/>
            <a:ext cx="564682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FDF07-32AC-4559-8D20-CE0BC9314359}"/>
              </a:ext>
            </a:extLst>
          </p:cNvPr>
          <p:cNvSpPr txBox="1"/>
          <p:nvPr/>
        </p:nvSpPr>
        <p:spPr>
          <a:xfrm>
            <a:off x="2859285" y="2566950"/>
            <a:ext cx="1815809" cy="416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3AD3A-FE9A-4FC7-AB73-40F15D0C7282}"/>
              </a:ext>
            </a:extLst>
          </p:cNvPr>
          <p:cNvSpPr/>
          <p:nvPr/>
        </p:nvSpPr>
        <p:spPr>
          <a:xfrm>
            <a:off x="2704705" y="3394677"/>
            <a:ext cx="1970389" cy="1063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9145E-0292-438E-93AB-2748EA4B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608B-B031-47C5-84B0-9ECD6AF6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76C2A-9418-442C-86AC-60163BEDEA21}"/>
              </a:ext>
            </a:extLst>
          </p:cNvPr>
          <p:cNvSpPr txBox="1"/>
          <p:nvPr/>
        </p:nvSpPr>
        <p:spPr>
          <a:xfrm>
            <a:off x="1179095" y="0"/>
            <a:ext cx="955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TRƯỜNG THCS BẠCH ĐẰNG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3D2D3-BA96-4AE7-B70C-1427FE3771DD}"/>
              </a:ext>
            </a:extLst>
          </p:cNvPr>
          <p:cNvSpPr txBox="1"/>
          <p:nvPr/>
        </p:nvSpPr>
        <p:spPr>
          <a:xfrm>
            <a:off x="957740" y="407327"/>
            <a:ext cx="1010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KHOA HỌC TỰ NHIÊN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A0F88-4B12-4D76-8E67-7D0031CAF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6" y="1669569"/>
            <a:ext cx="3732972" cy="5025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6009CD-C23E-4399-8D6A-B22576EE5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12" y="1814232"/>
            <a:ext cx="3464199" cy="4671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AF23E-D5F5-4976-9F9D-03CE97F0E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364" y="1814232"/>
            <a:ext cx="3183948" cy="4649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D3A25A5-B6E2-4862-8A97-579137562A91}"/>
              </a:ext>
            </a:extLst>
          </p:cNvPr>
          <p:cNvSpPr/>
          <p:nvPr/>
        </p:nvSpPr>
        <p:spPr>
          <a:xfrm>
            <a:off x="260747" y="1373006"/>
            <a:ext cx="3904729" cy="5931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583BA-BC98-4C17-9DBE-6089F5BCDB25}"/>
              </a:ext>
            </a:extLst>
          </p:cNvPr>
          <p:cNvSpPr txBox="1"/>
          <p:nvPr/>
        </p:nvSpPr>
        <p:spPr>
          <a:xfrm>
            <a:off x="573527" y="1473331"/>
            <a:ext cx="359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HƯỚNG DẪN SỬ DỤNG SÁCH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9CC9F733-49B8-43E4-930A-4527E988D902}"/>
              </a:ext>
            </a:extLst>
          </p:cNvPr>
          <p:cNvSpPr/>
          <p:nvPr/>
        </p:nvSpPr>
        <p:spPr>
          <a:xfrm>
            <a:off x="6295612" y="1164108"/>
            <a:ext cx="3732972" cy="54333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9F00E-63D2-4172-825F-161044D05214}"/>
              </a:ext>
            </a:extLst>
          </p:cNvPr>
          <p:cNvSpPr txBox="1"/>
          <p:nvPr/>
        </p:nvSpPr>
        <p:spPr>
          <a:xfrm>
            <a:off x="6732103" y="1230664"/>
            <a:ext cx="305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CẤU TRÚC MỘT BÀI HỌC</a:t>
            </a:r>
          </a:p>
        </p:txBody>
      </p:sp>
    </p:spTree>
    <p:extLst>
      <p:ext uri="{BB962C8B-B14F-4D97-AF65-F5344CB8AC3E}">
        <p14:creationId xmlns:p14="http://schemas.microsoft.com/office/powerpoint/2010/main" val="262404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FD52E34-4C98-4168-88A7-0E9198815457}"/>
              </a:ext>
            </a:extLst>
          </p:cNvPr>
          <p:cNvSpPr/>
          <p:nvPr/>
        </p:nvSpPr>
        <p:spPr>
          <a:xfrm>
            <a:off x="5700952" y="960484"/>
            <a:ext cx="6491048" cy="1413207"/>
          </a:xfrm>
          <a:prstGeom prst="cloudCallout">
            <a:avLst>
              <a:gd name="adj1" fmla="val -62891"/>
              <a:gd name="adj2" fmla="val 242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D38E9-F01E-4B33-8B7C-F980E50F77E3}"/>
              </a:ext>
            </a:extLst>
          </p:cNvPr>
          <p:cNvSpPr txBox="1"/>
          <p:nvPr/>
        </p:nvSpPr>
        <p:spPr>
          <a:xfrm>
            <a:off x="8388549" y="1158906"/>
            <a:ext cx="3881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3AD3A-FE9A-4FC7-AB73-40F15D0C7282}"/>
              </a:ext>
            </a:extLst>
          </p:cNvPr>
          <p:cNvSpPr/>
          <p:nvPr/>
        </p:nvSpPr>
        <p:spPr>
          <a:xfrm>
            <a:off x="6609615" y="1325553"/>
            <a:ext cx="1787733" cy="6597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D815E19-67B2-4CC7-AD68-4251F53F9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158950"/>
              </p:ext>
            </p:extLst>
          </p:nvPr>
        </p:nvGraphicFramePr>
        <p:xfrm>
          <a:off x="205773" y="1861249"/>
          <a:ext cx="5783483" cy="325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9C8ABD2-9C5D-409C-9DEF-43BAFDD25E58}"/>
              </a:ext>
            </a:extLst>
          </p:cNvPr>
          <p:cNvSpPr/>
          <p:nvPr/>
        </p:nvSpPr>
        <p:spPr>
          <a:xfrm>
            <a:off x="6621423" y="2478876"/>
            <a:ext cx="5315690" cy="1024207"/>
          </a:xfrm>
          <a:prstGeom prst="cloudCallout">
            <a:avLst>
              <a:gd name="adj1" fmla="val -61584"/>
              <a:gd name="adj2" fmla="val 6768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A1FF7B2-4D39-4967-B212-704C9EDAE864}"/>
              </a:ext>
            </a:extLst>
          </p:cNvPr>
          <p:cNvSpPr/>
          <p:nvPr/>
        </p:nvSpPr>
        <p:spPr>
          <a:xfrm>
            <a:off x="6527838" y="4016537"/>
            <a:ext cx="5315690" cy="1024208"/>
          </a:xfrm>
          <a:prstGeom prst="cloudCallout">
            <a:avLst>
              <a:gd name="adj1" fmla="val -59746"/>
              <a:gd name="adj2" fmla="val -8362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E9F0E-BF11-4704-940D-7E9A5E2D3876}"/>
              </a:ext>
            </a:extLst>
          </p:cNvPr>
          <p:cNvSpPr txBox="1"/>
          <p:nvPr/>
        </p:nvSpPr>
        <p:spPr>
          <a:xfrm>
            <a:off x="7399215" y="2691324"/>
            <a:ext cx="442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TBM HK = [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ĐĐG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endParaRPr lang="en-US" sz="1600" dirty="0"/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x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ĐĐG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+ 3 x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ĐĐG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] :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294D3-06BB-447F-AF64-1A56BF41C24B}"/>
              </a:ext>
            </a:extLst>
          </p:cNvPr>
          <p:cNvSpPr txBox="1"/>
          <p:nvPr/>
        </p:nvSpPr>
        <p:spPr>
          <a:xfrm>
            <a:off x="7448824" y="4272614"/>
            <a:ext cx="42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TBM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(TBM HKI + 2 x TBM HKII) :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CFA346-5550-4769-B7DE-D8CF2E35C637}"/>
              </a:ext>
            </a:extLst>
          </p:cNvPr>
          <p:cNvSpPr/>
          <p:nvPr/>
        </p:nvSpPr>
        <p:spPr>
          <a:xfrm>
            <a:off x="6946382" y="3198477"/>
            <a:ext cx="502441" cy="3006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711C06-7508-43AF-A75E-7CB51EE26390}"/>
              </a:ext>
            </a:extLst>
          </p:cNvPr>
          <p:cNvSpPr/>
          <p:nvPr/>
        </p:nvSpPr>
        <p:spPr>
          <a:xfrm>
            <a:off x="7113007" y="4639663"/>
            <a:ext cx="572417" cy="493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A6A18B-8FAA-4D8B-8FE8-175A55591A77}"/>
              </a:ext>
            </a:extLst>
          </p:cNvPr>
          <p:cNvCxnSpPr>
            <a:cxnSpLocks/>
          </p:cNvCxnSpPr>
          <p:nvPr/>
        </p:nvCxnSpPr>
        <p:spPr>
          <a:xfrm>
            <a:off x="957740" y="5723542"/>
            <a:ext cx="576547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2DF4A1-BCD9-4499-B255-83C41CCE9B0F}"/>
              </a:ext>
            </a:extLst>
          </p:cNvPr>
          <p:cNvCxnSpPr>
            <a:cxnSpLocks/>
          </p:cNvCxnSpPr>
          <p:nvPr/>
        </p:nvCxnSpPr>
        <p:spPr>
          <a:xfrm>
            <a:off x="957740" y="5539317"/>
            <a:ext cx="0" cy="376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2C585F-1187-46B2-A073-DB4BBA27C993}"/>
              </a:ext>
            </a:extLst>
          </p:cNvPr>
          <p:cNvCxnSpPr>
            <a:cxnSpLocks/>
          </p:cNvCxnSpPr>
          <p:nvPr/>
        </p:nvCxnSpPr>
        <p:spPr>
          <a:xfrm>
            <a:off x="3789171" y="5555359"/>
            <a:ext cx="0" cy="376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2F02CA-6F57-4037-BB61-1DD653AE9327}"/>
              </a:ext>
            </a:extLst>
          </p:cNvPr>
          <p:cNvCxnSpPr>
            <a:cxnSpLocks/>
          </p:cNvCxnSpPr>
          <p:nvPr/>
        </p:nvCxnSpPr>
        <p:spPr>
          <a:xfrm>
            <a:off x="5537762" y="5551219"/>
            <a:ext cx="0" cy="376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16542E-A138-4E64-8214-B18FB78301DE}"/>
              </a:ext>
            </a:extLst>
          </p:cNvPr>
          <p:cNvSpPr txBox="1"/>
          <p:nvPr/>
        </p:nvSpPr>
        <p:spPr>
          <a:xfrm>
            <a:off x="3639137" y="5225128"/>
            <a:ext cx="44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652B71-0994-40A8-9F8E-FCE7C6016706}"/>
              </a:ext>
            </a:extLst>
          </p:cNvPr>
          <p:cNvSpPr txBox="1"/>
          <p:nvPr/>
        </p:nvSpPr>
        <p:spPr>
          <a:xfrm>
            <a:off x="818437" y="5202195"/>
            <a:ext cx="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BF09DD-CA7E-4BDE-BF3D-ABFA20D19990}"/>
              </a:ext>
            </a:extLst>
          </p:cNvPr>
          <p:cNvSpPr txBox="1"/>
          <p:nvPr/>
        </p:nvSpPr>
        <p:spPr>
          <a:xfrm>
            <a:off x="902367" y="-16982"/>
            <a:ext cx="10106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BỘ MÔN VÀ PHƯƠNG PHÁP HỌC MÔN KHTN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E310F6-604C-4A98-9ACF-B3A0B5F2D43A}"/>
              </a:ext>
            </a:extLst>
          </p:cNvPr>
          <p:cNvSpPr txBox="1"/>
          <p:nvPr/>
        </p:nvSpPr>
        <p:spPr>
          <a:xfrm>
            <a:off x="322091" y="131110"/>
            <a:ext cx="122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1+2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F662A12-B294-4CC2-9961-FE25533FC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6167" y="6059042"/>
            <a:ext cx="163190" cy="390178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63F6157-8504-4535-907D-57E7C60B094A}"/>
              </a:ext>
            </a:extLst>
          </p:cNvPr>
          <p:cNvCxnSpPr>
            <a:cxnSpLocks/>
          </p:cNvCxnSpPr>
          <p:nvPr/>
        </p:nvCxnSpPr>
        <p:spPr>
          <a:xfrm>
            <a:off x="4667650" y="5564903"/>
            <a:ext cx="0" cy="376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03CAF8C0-3147-4CE2-B67A-E91CFE53C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151" y="6065670"/>
            <a:ext cx="163190" cy="39017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C521260-B0C5-4582-A63B-2B11F57C3EA2}"/>
              </a:ext>
            </a:extLst>
          </p:cNvPr>
          <p:cNvSpPr txBox="1"/>
          <p:nvPr/>
        </p:nvSpPr>
        <p:spPr>
          <a:xfrm>
            <a:off x="4453788" y="5255380"/>
            <a:ext cx="52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6,5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299D47F-C1D7-4228-86DB-4CFD6B2FF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881" y="6045792"/>
            <a:ext cx="163190" cy="390178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E14C14E-7BCA-46D0-9029-541DD2EF8552}"/>
              </a:ext>
            </a:extLst>
          </p:cNvPr>
          <p:cNvSpPr txBox="1"/>
          <p:nvPr/>
        </p:nvSpPr>
        <p:spPr>
          <a:xfrm>
            <a:off x="5394234" y="5248888"/>
            <a:ext cx="44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864E70-C945-4557-AA7A-CDBC9694F16A}"/>
              </a:ext>
            </a:extLst>
          </p:cNvPr>
          <p:cNvSpPr txBox="1"/>
          <p:nvPr/>
        </p:nvSpPr>
        <p:spPr>
          <a:xfrm>
            <a:off x="136573" y="5489370"/>
            <a:ext cx="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598956-5E58-4F58-9FAE-867038F70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952" y="6052168"/>
            <a:ext cx="690929" cy="42066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78292C5-7432-4E3F-97D5-538947D19A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071" y="5997666"/>
            <a:ext cx="670096" cy="5033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AC768A-FC5C-4171-BDD2-98E7812DD4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7961" y="6033839"/>
            <a:ext cx="1463167" cy="4206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A9D8BE0-3EF5-498D-819A-A9B006DD6784}"/>
              </a:ext>
            </a:extLst>
          </p:cNvPr>
          <p:cNvSpPr txBox="1"/>
          <p:nvPr/>
        </p:nvSpPr>
        <p:spPr>
          <a:xfrm>
            <a:off x="7277233" y="5950052"/>
            <a:ext cx="58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112C88-AEB3-4300-B95E-527884437F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5420" y="6071074"/>
            <a:ext cx="640135" cy="3901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4A011-EB09-4C26-B3E3-498F73EE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32" grpId="0"/>
      <p:bldP spid="33" grpId="0"/>
      <p:bldP spid="63" grpId="0"/>
      <p:bldP spid="76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59550D-352D-4474-BB83-76CEBC19D66B}"/>
              </a:ext>
            </a:extLst>
          </p:cNvPr>
          <p:cNvSpPr txBox="1"/>
          <p:nvPr/>
        </p:nvSpPr>
        <p:spPr>
          <a:xfrm>
            <a:off x="861487" y="341273"/>
            <a:ext cx="1073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PHÁP/ HÌNH THỨC HỌC TẬP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KHTN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3ADAC-820D-450D-81A0-1AD7D7094AD8}"/>
              </a:ext>
            </a:extLst>
          </p:cNvPr>
          <p:cNvSpPr/>
          <p:nvPr/>
        </p:nvSpPr>
        <p:spPr>
          <a:xfrm>
            <a:off x="2382252" y="2045931"/>
            <a:ext cx="7427495" cy="737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 Zoom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web lms.vnedu.vn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5073-1BEF-4518-876C-F7C80BB9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26" y="3288198"/>
            <a:ext cx="3387675" cy="18979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75CF4-4BCD-4E4F-8BFB-CA0ED46E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59550D-352D-4474-BB83-76CEBC19D66B}"/>
              </a:ext>
            </a:extLst>
          </p:cNvPr>
          <p:cNvSpPr txBox="1"/>
          <p:nvPr/>
        </p:nvSpPr>
        <p:spPr>
          <a:xfrm>
            <a:off x="861487" y="341273"/>
            <a:ext cx="1073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PHÁP/ HÌNH THỨC HỌC TẬP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KHTN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3ADAC-820D-450D-81A0-1AD7D7094AD8}"/>
              </a:ext>
            </a:extLst>
          </p:cNvPr>
          <p:cNvSpPr/>
          <p:nvPr/>
        </p:nvSpPr>
        <p:spPr>
          <a:xfrm>
            <a:off x="1714249" y="1882875"/>
            <a:ext cx="8650706" cy="737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488FC-41C7-425D-80EB-F8729FF7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043" y="2962085"/>
            <a:ext cx="3695914" cy="29484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693ED-41F7-4C10-9DCB-D66B5DAE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8BAF-878C-433A-BEC0-38D1A89C53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9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1551</Words>
  <Application>Microsoft Office PowerPoint</Application>
  <PresentationFormat>Widescreen</PresentationFormat>
  <Paragraphs>164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Quoc Minh</dc:creator>
  <cp:lastModifiedBy>Quoc Minh</cp:lastModifiedBy>
  <cp:revision>18</cp:revision>
  <dcterms:created xsi:type="dcterms:W3CDTF">2021-08-24T14:49:58Z</dcterms:created>
  <dcterms:modified xsi:type="dcterms:W3CDTF">2021-09-05T03:26:12Z</dcterms:modified>
</cp:coreProperties>
</file>